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0" d="100"/>
          <a:sy n="60" d="100"/>
        </p:scale>
        <p:origin x="72" y="13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CBBF-E83E-4CC4-AD79-A48E6066D598}" type="datetimeFigureOut">
              <a:rPr lang="en-ZA" smtClean="0"/>
              <a:t>2021-05-05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B1FC-0CED-4476-BC1A-3CA3241E4AD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20727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CBBF-E83E-4CC4-AD79-A48E6066D598}" type="datetimeFigureOut">
              <a:rPr lang="en-ZA" smtClean="0"/>
              <a:t>2021-05-05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B1FC-0CED-4476-BC1A-3CA3241E4AD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62490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CBBF-E83E-4CC4-AD79-A48E6066D598}" type="datetimeFigureOut">
              <a:rPr lang="en-ZA" smtClean="0"/>
              <a:t>2021-05-05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B1FC-0CED-4476-BC1A-3CA3241E4AD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3029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CBBF-E83E-4CC4-AD79-A48E6066D598}" type="datetimeFigureOut">
              <a:rPr lang="en-ZA" smtClean="0"/>
              <a:t>2021-05-05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B1FC-0CED-4476-BC1A-3CA3241E4AD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53252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CBBF-E83E-4CC4-AD79-A48E6066D598}" type="datetimeFigureOut">
              <a:rPr lang="en-ZA" smtClean="0"/>
              <a:t>2021-05-05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B1FC-0CED-4476-BC1A-3CA3241E4AD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08443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CBBF-E83E-4CC4-AD79-A48E6066D598}" type="datetimeFigureOut">
              <a:rPr lang="en-ZA" smtClean="0"/>
              <a:t>2021-05-05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B1FC-0CED-4476-BC1A-3CA3241E4AD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14925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CBBF-E83E-4CC4-AD79-A48E6066D598}" type="datetimeFigureOut">
              <a:rPr lang="en-ZA" smtClean="0"/>
              <a:t>2021-05-05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B1FC-0CED-4476-BC1A-3CA3241E4AD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94475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CBBF-E83E-4CC4-AD79-A48E6066D598}" type="datetimeFigureOut">
              <a:rPr lang="en-ZA" smtClean="0"/>
              <a:t>2021-05-05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B1FC-0CED-4476-BC1A-3CA3241E4AD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62444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CBBF-E83E-4CC4-AD79-A48E6066D598}" type="datetimeFigureOut">
              <a:rPr lang="en-ZA" smtClean="0"/>
              <a:t>2021-05-05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B1FC-0CED-4476-BC1A-3CA3241E4AD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73189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CBBF-E83E-4CC4-AD79-A48E6066D598}" type="datetimeFigureOut">
              <a:rPr lang="en-ZA" smtClean="0"/>
              <a:t>2021-05-05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B1FC-0CED-4476-BC1A-3CA3241E4AD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93907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CCBBF-E83E-4CC4-AD79-A48E6066D598}" type="datetimeFigureOut">
              <a:rPr lang="en-ZA" smtClean="0"/>
              <a:t>2021-05-05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B1FC-0CED-4476-BC1A-3CA3241E4AD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88095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CCBBF-E83E-4CC4-AD79-A48E6066D598}" type="datetimeFigureOut">
              <a:rPr lang="en-ZA" smtClean="0"/>
              <a:t>2021-05-05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65B1FC-0CED-4476-BC1A-3CA3241E4AD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12395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1630963" y="1187116"/>
            <a:ext cx="9662678" cy="5037221"/>
            <a:chOff x="1630963" y="1187116"/>
            <a:chExt cx="9662678" cy="5037221"/>
          </a:xfrm>
        </p:grpSpPr>
        <p:grpSp>
          <p:nvGrpSpPr>
            <p:cNvPr id="4" name="Group 3"/>
            <p:cNvGrpSpPr/>
            <p:nvPr/>
          </p:nvGrpSpPr>
          <p:grpSpPr>
            <a:xfrm>
              <a:off x="1630963" y="1187116"/>
              <a:ext cx="9662678" cy="5037221"/>
              <a:chOff x="1907903" y="0"/>
              <a:chExt cx="10039299" cy="5833979"/>
            </a:xfrm>
          </p:grpSpPr>
          <p:pic>
            <p:nvPicPr>
              <p:cNvPr id="5" name="Picture 4"/>
              <p:cNvPicPr/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04287" y="0"/>
                <a:ext cx="6258285" cy="5833979"/>
              </a:xfrm>
              <a:prstGeom prst="rect">
                <a:avLst/>
              </a:prstGeom>
            </p:spPr>
          </p:pic>
          <p:pic>
            <p:nvPicPr>
              <p:cNvPr id="6" name="Picture 5" descr="File:Scopoletin.png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400940" y="2564658"/>
                <a:ext cx="2070811" cy="66874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" name="TextBox 11"/>
              <p:cNvSpPr txBox="1"/>
              <p:nvPr/>
            </p:nvSpPr>
            <p:spPr>
              <a:xfrm>
                <a:off x="9448182" y="2239266"/>
                <a:ext cx="553150" cy="539086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ZA" sz="1100" kern="1200" dirty="0" smtClean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(A)</a:t>
                </a:r>
                <a:endParaRPr lang="en-ZA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pic>
            <p:nvPicPr>
              <p:cNvPr id="8" name="Picture 7" descr="File:Curcumin-enol.pn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306936" y="3365840"/>
                <a:ext cx="2640266" cy="100268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9" name="TextBox 17"/>
              <p:cNvSpPr txBox="1"/>
              <p:nvPr/>
            </p:nvSpPr>
            <p:spPr>
              <a:xfrm>
                <a:off x="9263874" y="3392759"/>
                <a:ext cx="684967" cy="633013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ZA" sz="1100" dirty="0">
                    <a:solidFill>
                      <a:srgbClr val="0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ZA" sz="1100" kern="1200" dirty="0" smtClean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B)</a:t>
                </a:r>
                <a:endParaRPr lang="en-ZA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10" name="TextBox 28"/>
              <p:cNvSpPr txBox="1"/>
              <p:nvPr/>
            </p:nvSpPr>
            <p:spPr>
              <a:xfrm>
                <a:off x="1911618" y="374475"/>
                <a:ext cx="781405" cy="602013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ZA" sz="1100" dirty="0" smtClean="0">
                    <a:solidFill>
                      <a:srgbClr val="0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(C)</a:t>
                </a:r>
                <a:endParaRPr lang="en-ZA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11" name="TextBox 35"/>
              <p:cNvSpPr txBox="1"/>
              <p:nvPr/>
            </p:nvSpPr>
            <p:spPr>
              <a:xfrm>
                <a:off x="1907903" y="940324"/>
                <a:ext cx="663731" cy="552700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ZA" sz="1100" kern="1200" dirty="0" smtClean="0"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(D)</a:t>
                </a:r>
                <a:endParaRPr lang="en-ZA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cxnSp>
            <p:nvCxnSpPr>
              <p:cNvPr id="12" name="Elbow Connector 11"/>
              <p:cNvCxnSpPr/>
              <p:nvPr/>
            </p:nvCxnSpPr>
            <p:spPr>
              <a:xfrm>
                <a:off x="2272530" y="546114"/>
                <a:ext cx="727532" cy="268843"/>
              </a:xfrm>
              <a:prstGeom prst="bentConnector3">
                <a:avLst>
                  <a:gd name="adj1" fmla="val 31178"/>
                </a:avLst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Elbow Connector 12"/>
              <p:cNvCxnSpPr/>
              <p:nvPr/>
            </p:nvCxnSpPr>
            <p:spPr>
              <a:xfrm flipV="1">
                <a:off x="2334566" y="804849"/>
                <a:ext cx="569721" cy="307605"/>
              </a:xfrm>
              <a:prstGeom prst="bentConnector3">
                <a:avLst>
                  <a:gd name="adj1" fmla="val 28969"/>
                </a:avLst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Equal 13"/>
              <p:cNvSpPr/>
              <p:nvPr/>
            </p:nvSpPr>
            <p:spPr>
              <a:xfrm rot="18135247">
                <a:off x="2437900" y="721421"/>
                <a:ext cx="513058" cy="197067"/>
              </a:xfrm>
              <a:prstGeom prst="mathEqual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ZA"/>
              </a:p>
            </p:txBody>
          </p:sp>
        </p:grpSp>
        <p:cxnSp>
          <p:nvCxnSpPr>
            <p:cNvPr id="15" name="Elbow Connector 14"/>
            <p:cNvCxnSpPr/>
            <p:nvPr/>
          </p:nvCxnSpPr>
          <p:spPr>
            <a:xfrm rot="10800000" flipV="1">
              <a:off x="7630794" y="3735739"/>
              <a:ext cx="1212107" cy="380780"/>
            </a:xfrm>
            <a:prstGeom prst="bentConnector3">
              <a:avLst>
                <a:gd name="adj1" fmla="val 50000"/>
              </a:avLst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Elbow Connector 15"/>
            <p:cNvCxnSpPr>
              <a:stCxn id="8" idx="1"/>
            </p:cNvCxnSpPr>
            <p:nvPr/>
          </p:nvCxnSpPr>
          <p:spPr>
            <a:xfrm rot="10800000">
              <a:off x="7729216" y="4117156"/>
              <a:ext cx="1023208" cy="408997"/>
            </a:xfrm>
            <a:prstGeom prst="bentConnector3">
              <a:avLst>
                <a:gd name="adj1" fmla="val 50000"/>
              </a:avLst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Equal 16"/>
            <p:cNvSpPr/>
            <p:nvPr/>
          </p:nvSpPr>
          <p:spPr>
            <a:xfrm rot="18135247">
              <a:off x="7706062" y="4022669"/>
              <a:ext cx="443993" cy="190067"/>
            </a:xfrm>
            <a:prstGeom prst="mathEqual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ZA"/>
            </a:p>
          </p:txBody>
        </p:sp>
        <p:sp>
          <p:nvSpPr>
            <p:cNvPr id="19" name="Text Box 77"/>
            <p:cNvSpPr txBox="1"/>
            <p:nvPr/>
          </p:nvSpPr>
          <p:spPr>
            <a:xfrm>
              <a:off x="9226378" y="1454527"/>
              <a:ext cx="1202724" cy="794403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schemeClr val="tx1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ZA" sz="10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Key</a:t>
              </a:r>
              <a:endParaRPr lang="en-ZA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marR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ZA" sz="1000" dirty="0" smtClean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      : </a:t>
              </a:r>
              <a:r>
                <a:rPr lang="en-ZA" sz="1000" dirty="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Inhibits</a:t>
              </a:r>
              <a:endParaRPr lang="en-ZA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Equal 19"/>
            <p:cNvSpPr/>
            <p:nvPr/>
          </p:nvSpPr>
          <p:spPr>
            <a:xfrm rot="18135247">
              <a:off x="9298618" y="1902633"/>
              <a:ext cx="301852" cy="136024"/>
            </a:xfrm>
            <a:prstGeom prst="mathEqual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ZA"/>
            </a:p>
          </p:txBody>
        </p:sp>
      </p:grpSp>
    </p:spTree>
    <p:extLst>
      <p:ext uri="{BB962C8B-B14F-4D97-AF65-F5344CB8AC3E}">
        <p14:creationId xmlns:p14="http://schemas.microsoft.com/office/powerpoint/2010/main" val="38566915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Marize Nel</dc:creator>
  <cp:lastModifiedBy>Marize Nel</cp:lastModifiedBy>
  <cp:revision>2</cp:revision>
  <dcterms:created xsi:type="dcterms:W3CDTF">2021-05-05T11:05:44Z</dcterms:created>
  <dcterms:modified xsi:type="dcterms:W3CDTF">2021-05-05T11:05:59Z</dcterms:modified>
</cp:coreProperties>
</file>