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61D1E9-263F-4504-8B52-EC989E549DA8}" type="doc">
      <dgm:prSet loTypeId="urn:microsoft.com/office/officeart/2005/8/layout/orgChart1" loCatId="hierarchy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ZA"/>
        </a:p>
      </dgm:t>
    </dgm:pt>
    <dgm:pt modelId="{DE8DECFF-E635-478E-8AB6-7C24540B0990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Inside-out</a:t>
          </a:r>
        </a:p>
      </dgm:t>
    </dgm:pt>
    <dgm:pt modelId="{5BE32FD4-4EDA-4594-A51A-1853FA57E0FE}" type="parTrans" cxnId="{43BD714B-7C73-426B-8F5A-AEB81B5174F9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7B743EE-69F8-4D2F-8D98-0E6156976EF1}" type="sibTrans" cxnId="{43BD714B-7C73-426B-8F5A-AEB81B5174F9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B0074C-6F9D-4C80-9D9C-8F88B6044CB0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Intrinsic (Chronic)</a:t>
          </a:r>
        </a:p>
      </dgm:t>
    </dgm:pt>
    <dgm:pt modelId="{5D438613-66F3-4D37-9151-2CFC02405FE7}" type="parTrans" cxnId="{DAD6CD60-AB04-457E-9F41-A18369BA13E1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1E66A4-A91F-4B40-B82D-563568F34AE3}" type="sibTrans" cxnId="{DAD6CD60-AB04-457E-9F41-A18369BA13E1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341831-7E2D-47EB-B18C-4EDC0A40EB2B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Extrinsic (Acute)</a:t>
          </a:r>
        </a:p>
      </dgm:t>
    </dgm:pt>
    <dgm:pt modelId="{2C881802-75B3-4C15-AEEE-93DD8D98ACF7}" type="parTrans" cxnId="{157E2442-82F0-42E5-B36E-603969A06AAF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4DD2C2-267F-4E9E-9576-388F3AEB93CA}" type="sibTrans" cxnId="{157E2442-82F0-42E5-B36E-603969A06AAF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8D91C73-D4B1-4F25-B624-DCC1E76D191B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T helper (Th)-1 lymphocyte imbalance</a:t>
          </a:r>
        </a:p>
      </dgm:t>
    </dgm:pt>
    <dgm:pt modelId="{10285B49-2B41-4DA3-A1FC-89FBFCE5D394}" type="parTrans" cxnId="{21390D8C-5ECD-4D5D-BF1B-19C18E75DEE2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5C1E93F-C1A9-4347-9E72-C0C083200EB4}" type="sibTrans" cxnId="{21390D8C-5ECD-4D5D-BF1B-19C18E75DEE2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A6C5121-DCD4-4038-8259-66FF765EA9C8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Th-2 and Th-22 imbalance</a:t>
          </a:r>
        </a:p>
      </dgm:t>
    </dgm:pt>
    <dgm:pt modelId="{AFBDE57C-23B6-45DB-9B5B-A91DC7F91B25}" type="parTrans" cxnId="{1699A3E3-138C-47F5-B70C-0FEC6A6B4D93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AB61F8F-5861-4425-A8C7-1FB8DC1C5FC4}" type="sibTrans" cxnId="{1699A3E3-138C-47F5-B70C-0FEC6A6B4D93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73C4B3-34A0-4D09-9F22-5E25B57A9693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IL-4, IL-5, TNF-</a:t>
          </a:r>
          <a:r>
            <a:rPr lang="el-GR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α</a:t>
          </a:r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and IL-13 synthesized</a:t>
          </a:r>
        </a:p>
      </dgm:t>
    </dgm:pt>
    <dgm:pt modelId="{DCD9619B-7640-45E2-AA94-E23B33D57582}" type="parTrans" cxnId="{BE8A9211-60E3-4B7A-8D73-B050A0E84AF2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38C472-22D4-4289-BA6D-2DE241621C61}" type="sibTrans" cxnId="{BE8A9211-60E3-4B7A-8D73-B050A0E84AF2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5ACEF98-A886-4FA2-A522-B939BC3A4D6F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Recruit eosinophils</a:t>
          </a:r>
        </a:p>
      </dgm:t>
    </dgm:pt>
    <dgm:pt modelId="{D1D1D869-0EF7-42C4-8145-C2167AEC9A5F}" type="parTrans" cxnId="{B2E869EB-152F-49C6-AC36-E480F63CC349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7D78259-AF6C-4993-B179-5758A18363A6}" type="sibTrans" cxnId="{B2E869EB-152F-49C6-AC36-E480F63CC349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6AB2BD-5AD0-424B-9E45-F06E0E5A84FE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Promote </a:t>
          </a:r>
          <a:r>
            <a:rPr lang="en-ZA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IgE</a:t>
          </a:r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antibody production causing an allergic response</a:t>
          </a:r>
        </a:p>
      </dgm:t>
    </dgm:pt>
    <dgm:pt modelId="{F2546E78-FC25-4F48-B348-989DF1CCA169}" type="parTrans" cxnId="{54C541D8-E4AD-4BD7-A5D2-44815A8E76F9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79BB3E1-13AC-4ECA-9B24-87812C4E1D76}" type="sibTrans" cxnId="{54C541D8-E4AD-4BD7-A5D2-44815A8E76F9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29B6307-2FA6-453E-A104-C16ED44C3C1E}" type="asst">
      <dgm:prSet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Stimulated by IL-21, IL-19, IL-25 and IL-33</a:t>
          </a:r>
        </a:p>
      </dgm:t>
    </dgm:pt>
    <dgm:pt modelId="{073B8750-E5CE-4523-B1ED-4E8D173281EC}" type="parTrans" cxnId="{6694DFD1-8E8A-4186-A038-36A99BE6B2D7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E6394FB-9445-4C4A-B67A-516FC5448310}" type="sibTrans" cxnId="{6694DFD1-8E8A-4186-A038-36A99BE6B2D7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3D744FD-6BCD-4F4E-BC65-5D3876234F0C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Promote interferon gamma (IFN-</a:t>
          </a:r>
          <a:r>
            <a:rPr lang="el-GR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γ</a:t>
          </a:r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), interleukin (IL)-8, </a:t>
          </a:r>
          <a:r>
            <a:rPr lang="en-ZA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tumor</a:t>
          </a:r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necrosis factor alpha (TNF-</a:t>
          </a:r>
          <a:r>
            <a:rPr lang="el-GR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α</a:t>
          </a:r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) and IL-12 production</a:t>
          </a:r>
        </a:p>
      </dgm:t>
    </dgm:pt>
    <dgm:pt modelId="{6A77F2E8-5E42-4955-B10B-278B79C35C14}" type="parTrans" cxnId="{E2D70912-CCD8-4914-9456-42819FEE202A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83D8DA-F08F-4DA3-89D7-9530019C303F}" type="sibTrans" cxnId="{E2D70912-CCD8-4914-9456-42819FEE202A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5C2A4C-3894-4690-9666-2657F9786F0D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While IL-18 controls the activation and production of Th-1</a:t>
          </a:r>
        </a:p>
      </dgm:t>
    </dgm:pt>
    <dgm:pt modelId="{C0DD8288-9E9F-4C02-A6F8-E381B84F471D}" type="parTrans" cxnId="{DFE2E059-7806-4FA0-AA88-8B21B6BA4286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9885F82-ECC3-4041-8DE1-A8068F4C4D19}" type="sibTrans" cxnId="{DFE2E059-7806-4FA0-AA88-8B21B6BA4286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CA48456-170E-4CF0-83BA-C1567B315744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IL-18 and IL-12 stimulate Th-1 response while IFN-</a:t>
          </a:r>
          <a:r>
            <a:rPr lang="el-GR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γ</a:t>
          </a:r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 and IL-8 suppress Th-2 activation</a:t>
          </a:r>
        </a:p>
      </dgm:t>
    </dgm:pt>
    <dgm:pt modelId="{84AECDF6-9575-472F-AD26-E9A4FD697BFA}" type="parTrans" cxnId="{6CC3F3F2-FD93-4A42-8341-174B0B5DA9CF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1F961B0-90D7-4163-AA98-7CE5E75F9DEF}" type="sibTrans" cxnId="{6CC3F3F2-FD93-4A42-8341-174B0B5DA9CF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E98A0C3-1C9C-411D-B197-02D625AD7956}">
      <dgm:prSet phldrT="[Text]" custT="1"/>
      <dgm:spPr/>
      <dgm:t>
        <a:bodyPr/>
        <a:lstStyle/>
        <a:p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Express normal levels of immunoglobulin E (</a:t>
          </a:r>
          <a:r>
            <a:rPr lang="en-ZA" sz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IgE</a:t>
          </a:r>
          <a:r>
            <a:rPr lang="en-ZA" sz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gm:t>
    </dgm:pt>
    <dgm:pt modelId="{97E67EDE-5CA2-4583-9251-8B1A52CFD5BC}" type="parTrans" cxnId="{1CA269DC-1F41-4AEB-9A43-4F3436C042EE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AC79E07-E827-4BA6-905F-6E9F1F7F3A28}" type="sibTrans" cxnId="{1CA269DC-1F41-4AEB-9A43-4F3436C042EE}">
      <dgm:prSet/>
      <dgm:spPr/>
      <dgm:t>
        <a:bodyPr/>
        <a:lstStyle/>
        <a:p>
          <a:endParaRPr lang="en-ZA" sz="12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094BC2-164A-4D4B-BE5F-70BEB39CB1F1}" type="pres">
      <dgm:prSet presAssocID="{AB61D1E9-263F-4504-8B52-EC989E549DA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590A333-F839-4657-8235-301D2A33BC28}" type="pres">
      <dgm:prSet presAssocID="{DE8DECFF-E635-478E-8AB6-7C24540B0990}" presName="hierRoot1" presStyleCnt="0">
        <dgm:presLayoutVars>
          <dgm:hierBranch val="init"/>
        </dgm:presLayoutVars>
      </dgm:prSet>
      <dgm:spPr/>
    </dgm:pt>
    <dgm:pt modelId="{DB2825EB-AEC0-4426-902D-62C9BECBF283}" type="pres">
      <dgm:prSet presAssocID="{DE8DECFF-E635-478E-8AB6-7C24540B0990}" presName="rootComposite1" presStyleCnt="0"/>
      <dgm:spPr/>
    </dgm:pt>
    <dgm:pt modelId="{37BAFD0D-ECC7-4EFE-9CC7-A9D9791B395D}" type="pres">
      <dgm:prSet presAssocID="{DE8DECFF-E635-478E-8AB6-7C24540B0990}" presName="rootText1" presStyleLbl="node0" presStyleIdx="0" presStyleCnt="1">
        <dgm:presLayoutVars>
          <dgm:chPref val="3"/>
        </dgm:presLayoutVars>
      </dgm:prSet>
      <dgm:spPr/>
    </dgm:pt>
    <dgm:pt modelId="{5523F2CA-75A2-48FA-8EF3-221EE1BE0673}" type="pres">
      <dgm:prSet presAssocID="{DE8DECFF-E635-478E-8AB6-7C24540B0990}" presName="rootConnector1" presStyleLbl="node1" presStyleIdx="0" presStyleCnt="0"/>
      <dgm:spPr/>
    </dgm:pt>
    <dgm:pt modelId="{423A61EB-34E9-41F2-AF7A-FA51E2EE0697}" type="pres">
      <dgm:prSet presAssocID="{DE8DECFF-E635-478E-8AB6-7C24540B0990}" presName="hierChild2" presStyleCnt="0"/>
      <dgm:spPr/>
    </dgm:pt>
    <dgm:pt modelId="{FF0E6B68-CE8B-4EDE-9762-729E8D7D5CD9}" type="pres">
      <dgm:prSet presAssocID="{5D438613-66F3-4D37-9151-2CFC02405FE7}" presName="Name37" presStyleLbl="parChTrans1D2" presStyleIdx="0" presStyleCnt="2"/>
      <dgm:spPr/>
    </dgm:pt>
    <dgm:pt modelId="{4946D979-5249-4BD1-A408-95C047CD81C2}" type="pres">
      <dgm:prSet presAssocID="{04B0074C-6F9D-4C80-9D9C-8F88B6044CB0}" presName="hierRoot2" presStyleCnt="0">
        <dgm:presLayoutVars>
          <dgm:hierBranch val="init"/>
        </dgm:presLayoutVars>
      </dgm:prSet>
      <dgm:spPr/>
    </dgm:pt>
    <dgm:pt modelId="{54B6B6E0-CC66-40A1-BC44-E33844D1C76D}" type="pres">
      <dgm:prSet presAssocID="{04B0074C-6F9D-4C80-9D9C-8F88B6044CB0}" presName="rootComposite" presStyleCnt="0"/>
      <dgm:spPr/>
    </dgm:pt>
    <dgm:pt modelId="{CD2C0632-532D-4125-B32E-D380EEC4A771}" type="pres">
      <dgm:prSet presAssocID="{04B0074C-6F9D-4C80-9D9C-8F88B6044CB0}" presName="rootText" presStyleLbl="node2" presStyleIdx="0" presStyleCnt="2">
        <dgm:presLayoutVars>
          <dgm:chPref val="3"/>
        </dgm:presLayoutVars>
      </dgm:prSet>
      <dgm:spPr/>
    </dgm:pt>
    <dgm:pt modelId="{D368708E-0FB6-4D3F-A3E2-BA9C7615DEAB}" type="pres">
      <dgm:prSet presAssocID="{04B0074C-6F9D-4C80-9D9C-8F88B6044CB0}" presName="rootConnector" presStyleLbl="node2" presStyleIdx="0" presStyleCnt="2"/>
      <dgm:spPr/>
    </dgm:pt>
    <dgm:pt modelId="{7C6BF54C-A4F9-49AD-859E-FE40FD916A09}" type="pres">
      <dgm:prSet presAssocID="{04B0074C-6F9D-4C80-9D9C-8F88B6044CB0}" presName="hierChild4" presStyleCnt="0"/>
      <dgm:spPr/>
    </dgm:pt>
    <dgm:pt modelId="{1E4D2751-E6FE-4BF0-A245-4C7B23446DEB}" type="pres">
      <dgm:prSet presAssocID="{10285B49-2B41-4DA3-A1FC-89FBFCE5D394}" presName="Name37" presStyleLbl="parChTrans1D3" presStyleIdx="0" presStyleCnt="2"/>
      <dgm:spPr/>
    </dgm:pt>
    <dgm:pt modelId="{A5385222-522C-4A10-8C6D-FE60D147A80C}" type="pres">
      <dgm:prSet presAssocID="{58D91C73-D4B1-4F25-B624-DCC1E76D191B}" presName="hierRoot2" presStyleCnt="0">
        <dgm:presLayoutVars>
          <dgm:hierBranch val="init"/>
        </dgm:presLayoutVars>
      </dgm:prSet>
      <dgm:spPr/>
    </dgm:pt>
    <dgm:pt modelId="{26087D57-B7DD-489B-9026-06733236CAB0}" type="pres">
      <dgm:prSet presAssocID="{58D91C73-D4B1-4F25-B624-DCC1E76D191B}" presName="rootComposite" presStyleCnt="0"/>
      <dgm:spPr/>
    </dgm:pt>
    <dgm:pt modelId="{0EDC553C-BF12-45B4-B1DE-AE472AA699E8}" type="pres">
      <dgm:prSet presAssocID="{58D91C73-D4B1-4F25-B624-DCC1E76D191B}" presName="rootText" presStyleLbl="node3" presStyleIdx="0" presStyleCnt="2">
        <dgm:presLayoutVars>
          <dgm:chPref val="3"/>
        </dgm:presLayoutVars>
      </dgm:prSet>
      <dgm:spPr/>
    </dgm:pt>
    <dgm:pt modelId="{9FDDD7CC-EBD4-465C-B6B4-BC63118CB722}" type="pres">
      <dgm:prSet presAssocID="{58D91C73-D4B1-4F25-B624-DCC1E76D191B}" presName="rootConnector" presStyleLbl="node3" presStyleIdx="0" presStyleCnt="2"/>
      <dgm:spPr/>
    </dgm:pt>
    <dgm:pt modelId="{7D6148AF-A728-4271-8B01-C214658956E1}" type="pres">
      <dgm:prSet presAssocID="{58D91C73-D4B1-4F25-B624-DCC1E76D191B}" presName="hierChild4" presStyleCnt="0"/>
      <dgm:spPr/>
    </dgm:pt>
    <dgm:pt modelId="{1D1A71B6-FABA-4312-BFD9-CE6F8F5164E6}" type="pres">
      <dgm:prSet presAssocID="{6A77F2E8-5E42-4955-B10B-278B79C35C14}" presName="Name37" presStyleLbl="parChTrans1D4" presStyleIdx="0" presStyleCnt="8"/>
      <dgm:spPr/>
    </dgm:pt>
    <dgm:pt modelId="{A0A34F02-3AD4-4E07-8418-D9DC9B11123B}" type="pres">
      <dgm:prSet presAssocID="{03D744FD-6BCD-4F4E-BC65-5D3876234F0C}" presName="hierRoot2" presStyleCnt="0">
        <dgm:presLayoutVars>
          <dgm:hierBranch val="init"/>
        </dgm:presLayoutVars>
      </dgm:prSet>
      <dgm:spPr/>
    </dgm:pt>
    <dgm:pt modelId="{3D4209D4-1304-44D5-BD44-9FD0C1034AF5}" type="pres">
      <dgm:prSet presAssocID="{03D744FD-6BCD-4F4E-BC65-5D3876234F0C}" presName="rootComposite" presStyleCnt="0"/>
      <dgm:spPr/>
    </dgm:pt>
    <dgm:pt modelId="{734359B4-D3C4-4232-97F1-532DC33B131B}" type="pres">
      <dgm:prSet presAssocID="{03D744FD-6BCD-4F4E-BC65-5D3876234F0C}" presName="rootText" presStyleLbl="node4" presStyleIdx="0" presStyleCnt="7" custScaleY="146601">
        <dgm:presLayoutVars>
          <dgm:chPref val="3"/>
        </dgm:presLayoutVars>
      </dgm:prSet>
      <dgm:spPr/>
    </dgm:pt>
    <dgm:pt modelId="{5233C9AC-0418-4286-B043-4BACB61D0EE8}" type="pres">
      <dgm:prSet presAssocID="{03D744FD-6BCD-4F4E-BC65-5D3876234F0C}" presName="rootConnector" presStyleLbl="node4" presStyleIdx="0" presStyleCnt="7"/>
      <dgm:spPr/>
    </dgm:pt>
    <dgm:pt modelId="{9C421CFD-07EA-4E19-B8CE-F69268E3AC39}" type="pres">
      <dgm:prSet presAssocID="{03D744FD-6BCD-4F4E-BC65-5D3876234F0C}" presName="hierChild4" presStyleCnt="0"/>
      <dgm:spPr/>
    </dgm:pt>
    <dgm:pt modelId="{DAE5F8E3-DC32-4E8E-8612-D93CF971F3AE}" type="pres">
      <dgm:prSet presAssocID="{03D744FD-6BCD-4F4E-BC65-5D3876234F0C}" presName="hierChild5" presStyleCnt="0"/>
      <dgm:spPr/>
    </dgm:pt>
    <dgm:pt modelId="{95F7306F-7998-4B5B-9D9A-8C857D4BF232}" type="pres">
      <dgm:prSet presAssocID="{C0DD8288-9E9F-4C02-A6F8-E381B84F471D}" presName="Name37" presStyleLbl="parChTrans1D4" presStyleIdx="1" presStyleCnt="8"/>
      <dgm:spPr/>
    </dgm:pt>
    <dgm:pt modelId="{2EA1C61B-6E64-4167-899F-CC8ECF3AF914}" type="pres">
      <dgm:prSet presAssocID="{155C2A4C-3894-4690-9666-2657F9786F0D}" presName="hierRoot2" presStyleCnt="0">
        <dgm:presLayoutVars>
          <dgm:hierBranch val="init"/>
        </dgm:presLayoutVars>
      </dgm:prSet>
      <dgm:spPr/>
    </dgm:pt>
    <dgm:pt modelId="{B8F3CA2E-EC68-4A93-A75A-4D8DD865302B}" type="pres">
      <dgm:prSet presAssocID="{155C2A4C-3894-4690-9666-2657F9786F0D}" presName="rootComposite" presStyleCnt="0"/>
      <dgm:spPr/>
    </dgm:pt>
    <dgm:pt modelId="{743AA8DE-1221-47DA-AB72-5F8279D1F07D}" type="pres">
      <dgm:prSet presAssocID="{155C2A4C-3894-4690-9666-2657F9786F0D}" presName="rootText" presStyleLbl="node4" presStyleIdx="1" presStyleCnt="7">
        <dgm:presLayoutVars>
          <dgm:chPref val="3"/>
        </dgm:presLayoutVars>
      </dgm:prSet>
      <dgm:spPr/>
    </dgm:pt>
    <dgm:pt modelId="{28EB71FF-D103-4BE1-83E5-1E7F3D304AAB}" type="pres">
      <dgm:prSet presAssocID="{155C2A4C-3894-4690-9666-2657F9786F0D}" presName="rootConnector" presStyleLbl="node4" presStyleIdx="1" presStyleCnt="7"/>
      <dgm:spPr/>
    </dgm:pt>
    <dgm:pt modelId="{30EB296A-5AC1-4D8E-A8F6-CCE8C11577D2}" type="pres">
      <dgm:prSet presAssocID="{155C2A4C-3894-4690-9666-2657F9786F0D}" presName="hierChild4" presStyleCnt="0"/>
      <dgm:spPr/>
    </dgm:pt>
    <dgm:pt modelId="{3DD21CDD-904D-41FB-84F4-3D3093DFEC27}" type="pres">
      <dgm:prSet presAssocID="{84AECDF6-9575-472F-AD26-E9A4FD697BFA}" presName="Name37" presStyleLbl="parChTrans1D4" presStyleIdx="2" presStyleCnt="8"/>
      <dgm:spPr/>
    </dgm:pt>
    <dgm:pt modelId="{9487E70C-8F1B-4BCC-A5C3-64AA4205D682}" type="pres">
      <dgm:prSet presAssocID="{BCA48456-170E-4CF0-83BA-C1567B315744}" presName="hierRoot2" presStyleCnt="0">
        <dgm:presLayoutVars>
          <dgm:hierBranch val="init"/>
        </dgm:presLayoutVars>
      </dgm:prSet>
      <dgm:spPr/>
    </dgm:pt>
    <dgm:pt modelId="{D8FCDB28-20F4-4F4A-953F-4CBD131654A9}" type="pres">
      <dgm:prSet presAssocID="{BCA48456-170E-4CF0-83BA-C1567B315744}" presName="rootComposite" presStyleCnt="0"/>
      <dgm:spPr/>
    </dgm:pt>
    <dgm:pt modelId="{9DF2D73E-6780-40F2-A6B9-A1869D0B4D41}" type="pres">
      <dgm:prSet presAssocID="{BCA48456-170E-4CF0-83BA-C1567B315744}" presName="rootText" presStyleLbl="node4" presStyleIdx="2" presStyleCnt="7" custScaleX="124204" custScaleY="126255">
        <dgm:presLayoutVars>
          <dgm:chPref val="3"/>
        </dgm:presLayoutVars>
      </dgm:prSet>
      <dgm:spPr/>
    </dgm:pt>
    <dgm:pt modelId="{8B2D9221-E827-46C6-B9EA-849C3687DE1E}" type="pres">
      <dgm:prSet presAssocID="{BCA48456-170E-4CF0-83BA-C1567B315744}" presName="rootConnector" presStyleLbl="node4" presStyleIdx="2" presStyleCnt="7"/>
      <dgm:spPr/>
    </dgm:pt>
    <dgm:pt modelId="{E34D3156-AEE7-4BE8-A4A9-8EC868D50097}" type="pres">
      <dgm:prSet presAssocID="{BCA48456-170E-4CF0-83BA-C1567B315744}" presName="hierChild4" presStyleCnt="0"/>
      <dgm:spPr/>
    </dgm:pt>
    <dgm:pt modelId="{47E6ED6A-9252-4507-BE13-A5CCCCDA3330}" type="pres">
      <dgm:prSet presAssocID="{BCA48456-170E-4CF0-83BA-C1567B315744}" presName="hierChild5" presStyleCnt="0"/>
      <dgm:spPr/>
    </dgm:pt>
    <dgm:pt modelId="{E03F1C1C-2C89-43B9-8861-F087C6255877}" type="pres">
      <dgm:prSet presAssocID="{97E67EDE-5CA2-4583-9251-8B1A52CFD5BC}" presName="Name37" presStyleLbl="parChTrans1D4" presStyleIdx="3" presStyleCnt="8"/>
      <dgm:spPr/>
    </dgm:pt>
    <dgm:pt modelId="{1E7C9050-3B97-4C41-A1FB-4A6621F0215E}" type="pres">
      <dgm:prSet presAssocID="{2E98A0C3-1C9C-411D-B197-02D625AD7956}" presName="hierRoot2" presStyleCnt="0">
        <dgm:presLayoutVars>
          <dgm:hierBranch val="init"/>
        </dgm:presLayoutVars>
      </dgm:prSet>
      <dgm:spPr/>
    </dgm:pt>
    <dgm:pt modelId="{839EEA0F-CD17-4177-9914-07504C443BC9}" type="pres">
      <dgm:prSet presAssocID="{2E98A0C3-1C9C-411D-B197-02D625AD7956}" presName="rootComposite" presStyleCnt="0"/>
      <dgm:spPr/>
    </dgm:pt>
    <dgm:pt modelId="{06B881F9-60BA-41BD-A42A-458C852AD507}" type="pres">
      <dgm:prSet presAssocID="{2E98A0C3-1C9C-411D-B197-02D625AD7956}" presName="rootText" presStyleLbl="node4" presStyleIdx="3" presStyleCnt="7">
        <dgm:presLayoutVars>
          <dgm:chPref val="3"/>
        </dgm:presLayoutVars>
      </dgm:prSet>
      <dgm:spPr/>
    </dgm:pt>
    <dgm:pt modelId="{C86DC7D9-FFB7-4170-B126-E8A365C3D017}" type="pres">
      <dgm:prSet presAssocID="{2E98A0C3-1C9C-411D-B197-02D625AD7956}" presName="rootConnector" presStyleLbl="node4" presStyleIdx="3" presStyleCnt="7"/>
      <dgm:spPr/>
    </dgm:pt>
    <dgm:pt modelId="{6E451092-9B1E-4568-BF7B-B57B5749BD37}" type="pres">
      <dgm:prSet presAssocID="{2E98A0C3-1C9C-411D-B197-02D625AD7956}" presName="hierChild4" presStyleCnt="0"/>
      <dgm:spPr/>
    </dgm:pt>
    <dgm:pt modelId="{097D2D0A-0E2D-4660-9315-51C66CBF222E}" type="pres">
      <dgm:prSet presAssocID="{2E98A0C3-1C9C-411D-B197-02D625AD7956}" presName="hierChild5" presStyleCnt="0"/>
      <dgm:spPr/>
    </dgm:pt>
    <dgm:pt modelId="{7B53CFD6-18E1-42F2-835E-76BEADE3BECB}" type="pres">
      <dgm:prSet presAssocID="{155C2A4C-3894-4690-9666-2657F9786F0D}" presName="hierChild5" presStyleCnt="0"/>
      <dgm:spPr/>
    </dgm:pt>
    <dgm:pt modelId="{09D94499-B9BC-411A-80BD-FAF650497804}" type="pres">
      <dgm:prSet presAssocID="{58D91C73-D4B1-4F25-B624-DCC1E76D191B}" presName="hierChild5" presStyleCnt="0"/>
      <dgm:spPr/>
    </dgm:pt>
    <dgm:pt modelId="{EF6819DB-0423-4977-AD82-E4973759BDFC}" type="pres">
      <dgm:prSet presAssocID="{04B0074C-6F9D-4C80-9D9C-8F88B6044CB0}" presName="hierChild5" presStyleCnt="0"/>
      <dgm:spPr/>
    </dgm:pt>
    <dgm:pt modelId="{EF4403BC-D7D2-45FC-B853-8D5508F3DA71}" type="pres">
      <dgm:prSet presAssocID="{2C881802-75B3-4C15-AEEE-93DD8D98ACF7}" presName="Name37" presStyleLbl="parChTrans1D2" presStyleIdx="1" presStyleCnt="2"/>
      <dgm:spPr/>
    </dgm:pt>
    <dgm:pt modelId="{1A1B3766-FDD5-496D-AFC4-C472F4B68B3C}" type="pres">
      <dgm:prSet presAssocID="{60341831-7E2D-47EB-B18C-4EDC0A40EB2B}" presName="hierRoot2" presStyleCnt="0">
        <dgm:presLayoutVars>
          <dgm:hierBranch val="init"/>
        </dgm:presLayoutVars>
      </dgm:prSet>
      <dgm:spPr/>
    </dgm:pt>
    <dgm:pt modelId="{0720ED6E-2157-41A2-8C13-E5D5CDED443E}" type="pres">
      <dgm:prSet presAssocID="{60341831-7E2D-47EB-B18C-4EDC0A40EB2B}" presName="rootComposite" presStyleCnt="0"/>
      <dgm:spPr/>
    </dgm:pt>
    <dgm:pt modelId="{BC8BF5CB-7CC1-4279-8A36-A685AB9F3EA4}" type="pres">
      <dgm:prSet presAssocID="{60341831-7E2D-47EB-B18C-4EDC0A40EB2B}" presName="rootText" presStyleLbl="node2" presStyleIdx="1" presStyleCnt="2">
        <dgm:presLayoutVars>
          <dgm:chPref val="3"/>
        </dgm:presLayoutVars>
      </dgm:prSet>
      <dgm:spPr/>
    </dgm:pt>
    <dgm:pt modelId="{3AC0AE58-ED15-4D17-8BE1-5630CFA70713}" type="pres">
      <dgm:prSet presAssocID="{60341831-7E2D-47EB-B18C-4EDC0A40EB2B}" presName="rootConnector" presStyleLbl="node2" presStyleIdx="1" presStyleCnt="2"/>
      <dgm:spPr/>
    </dgm:pt>
    <dgm:pt modelId="{6053D8B4-1BEB-44B8-BD2B-B8F2A3C249BF}" type="pres">
      <dgm:prSet presAssocID="{60341831-7E2D-47EB-B18C-4EDC0A40EB2B}" presName="hierChild4" presStyleCnt="0"/>
      <dgm:spPr/>
    </dgm:pt>
    <dgm:pt modelId="{F05C754D-27B5-49CF-9D7D-4EB5A7A231A3}" type="pres">
      <dgm:prSet presAssocID="{AFBDE57C-23B6-45DB-9B5B-A91DC7F91B25}" presName="Name37" presStyleLbl="parChTrans1D3" presStyleIdx="1" presStyleCnt="2"/>
      <dgm:spPr/>
    </dgm:pt>
    <dgm:pt modelId="{DBE9FF0D-1476-4E5D-AF48-1B52082B6540}" type="pres">
      <dgm:prSet presAssocID="{CA6C5121-DCD4-4038-8259-66FF765EA9C8}" presName="hierRoot2" presStyleCnt="0">
        <dgm:presLayoutVars>
          <dgm:hierBranch val="init"/>
        </dgm:presLayoutVars>
      </dgm:prSet>
      <dgm:spPr/>
    </dgm:pt>
    <dgm:pt modelId="{A7D8E9E6-7410-44AE-A316-B6E7222137D6}" type="pres">
      <dgm:prSet presAssocID="{CA6C5121-DCD4-4038-8259-66FF765EA9C8}" presName="rootComposite" presStyleCnt="0"/>
      <dgm:spPr/>
    </dgm:pt>
    <dgm:pt modelId="{697DFF86-8ABC-4AAB-8122-1D00731E0A2A}" type="pres">
      <dgm:prSet presAssocID="{CA6C5121-DCD4-4038-8259-66FF765EA9C8}" presName="rootText" presStyleLbl="node3" presStyleIdx="1" presStyleCnt="2">
        <dgm:presLayoutVars>
          <dgm:chPref val="3"/>
        </dgm:presLayoutVars>
      </dgm:prSet>
      <dgm:spPr/>
    </dgm:pt>
    <dgm:pt modelId="{E2A5B1FC-B29C-43F4-B598-5D9AAE6B3568}" type="pres">
      <dgm:prSet presAssocID="{CA6C5121-DCD4-4038-8259-66FF765EA9C8}" presName="rootConnector" presStyleLbl="node3" presStyleIdx="1" presStyleCnt="2"/>
      <dgm:spPr/>
    </dgm:pt>
    <dgm:pt modelId="{E8A5EC71-70F3-45BD-B2E4-BCD2AA6C7C9A}" type="pres">
      <dgm:prSet presAssocID="{CA6C5121-DCD4-4038-8259-66FF765EA9C8}" presName="hierChild4" presStyleCnt="0"/>
      <dgm:spPr/>
    </dgm:pt>
    <dgm:pt modelId="{23376E14-9C23-4B1D-8C77-C6AC843390AF}" type="pres">
      <dgm:prSet presAssocID="{DCD9619B-7640-45E2-AA94-E23B33D57582}" presName="Name37" presStyleLbl="parChTrans1D4" presStyleIdx="4" presStyleCnt="8"/>
      <dgm:spPr/>
    </dgm:pt>
    <dgm:pt modelId="{06A84027-AFCA-4154-BB00-8D1DC3F983DA}" type="pres">
      <dgm:prSet presAssocID="{E973C4B3-34A0-4D09-9F22-5E25B57A9693}" presName="hierRoot2" presStyleCnt="0">
        <dgm:presLayoutVars>
          <dgm:hierBranch val="init"/>
        </dgm:presLayoutVars>
      </dgm:prSet>
      <dgm:spPr/>
    </dgm:pt>
    <dgm:pt modelId="{372F1024-04E0-4748-B8B1-1C939789F24F}" type="pres">
      <dgm:prSet presAssocID="{E973C4B3-34A0-4D09-9F22-5E25B57A9693}" presName="rootComposite" presStyleCnt="0"/>
      <dgm:spPr/>
    </dgm:pt>
    <dgm:pt modelId="{CC8DCEA3-D5FF-4DDA-B9AA-3942C097E105}" type="pres">
      <dgm:prSet presAssocID="{E973C4B3-34A0-4D09-9F22-5E25B57A9693}" presName="rootText" presStyleLbl="node4" presStyleIdx="4" presStyleCnt="7">
        <dgm:presLayoutVars>
          <dgm:chPref val="3"/>
        </dgm:presLayoutVars>
      </dgm:prSet>
      <dgm:spPr/>
    </dgm:pt>
    <dgm:pt modelId="{1A7AC6F5-C2F2-48B1-844D-E7E203626599}" type="pres">
      <dgm:prSet presAssocID="{E973C4B3-34A0-4D09-9F22-5E25B57A9693}" presName="rootConnector" presStyleLbl="node4" presStyleIdx="4" presStyleCnt="7"/>
      <dgm:spPr/>
    </dgm:pt>
    <dgm:pt modelId="{85A28C8A-7655-4254-82B2-5E1E5FEFF5F2}" type="pres">
      <dgm:prSet presAssocID="{E973C4B3-34A0-4D09-9F22-5E25B57A9693}" presName="hierChild4" presStyleCnt="0"/>
      <dgm:spPr/>
    </dgm:pt>
    <dgm:pt modelId="{F74CAD6D-80B4-47AC-95D2-1E01F577626A}" type="pres">
      <dgm:prSet presAssocID="{D1D1D869-0EF7-42C4-8145-C2167AEC9A5F}" presName="Name37" presStyleLbl="parChTrans1D4" presStyleIdx="5" presStyleCnt="8"/>
      <dgm:spPr/>
    </dgm:pt>
    <dgm:pt modelId="{87F3EAB2-6690-4C62-A8F9-FECFA32EB108}" type="pres">
      <dgm:prSet presAssocID="{75ACEF98-A886-4FA2-A522-B939BC3A4D6F}" presName="hierRoot2" presStyleCnt="0">
        <dgm:presLayoutVars>
          <dgm:hierBranch val="init"/>
        </dgm:presLayoutVars>
      </dgm:prSet>
      <dgm:spPr/>
    </dgm:pt>
    <dgm:pt modelId="{70AB56DE-AFF3-412E-8D64-99497F0D56AD}" type="pres">
      <dgm:prSet presAssocID="{75ACEF98-A886-4FA2-A522-B939BC3A4D6F}" presName="rootComposite" presStyleCnt="0"/>
      <dgm:spPr/>
    </dgm:pt>
    <dgm:pt modelId="{D088F0E5-562C-42B8-B6BF-5C8493B4A0F5}" type="pres">
      <dgm:prSet presAssocID="{75ACEF98-A886-4FA2-A522-B939BC3A4D6F}" presName="rootText" presStyleLbl="node4" presStyleIdx="5" presStyleCnt="7">
        <dgm:presLayoutVars>
          <dgm:chPref val="3"/>
        </dgm:presLayoutVars>
      </dgm:prSet>
      <dgm:spPr/>
    </dgm:pt>
    <dgm:pt modelId="{611BD564-2CCA-4B57-84C1-289CF02B8F45}" type="pres">
      <dgm:prSet presAssocID="{75ACEF98-A886-4FA2-A522-B939BC3A4D6F}" presName="rootConnector" presStyleLbl="node4" presStyleIdx="5" presStyleCnt="7"/>
      <dgm:spPr/>
    </dgm:pt>
    <dgm:pt modelId="{95D48248-8595-4B8B-AFAF-2C71FA7FB249}" type="pres">
      <dgm:prSet presAssocID="{75ACEF98-A886-4FA2-A522-B939BC3A4D6F}" presName="hierChild4" presStyleCnt="0"/>
      <dgm:spPr/>
    </dgm:pt>
    <dgm:pt modelId="{60A44C73-4B2D-43AD-B0D9-1C1E7B073970}" type="pres">
      <dgm:prSet presAssocID="{F2546E78-FC25-4F48-B348-989DF1CCA169}" presName="Name37" presStyleLbl="parChTrans1D4" presStyleIdx="6" presStyleCnt="8"/>
      <dgm:spPr/>
    </dgm:pt>
    <dgm:pt modelId="{99D4CA3D-29D4-49F0-AFB2-ECB8BCFABCA4}" type="pres">
      <dgm:prSet presAssocID="{FB6AB2BD-5AD0-424B-9E45-F06E0E5A84FE}" presName="hierRoot2" presStyleCnt="0">
        <dgm:presLayoutVars>
          <dgm:hierBranch val="init"/>
        </dgm:presLayoutVars>
      </dgm:prSet>
      <dgm:spPr/>
    </dgm:pt>
    <dgm:pt modelId="{E1A645A7-50B7-4EC5-83DC-2E2E2763BD74}" type="pres">
      <dgm:prSet presAssocID="{FB6AB2BD-5AD0-424B-9E45-F06E0E5A84FE}" presName="rootComposite" presStyleCnt="0"/>
      <dgm:spPr/>
    </dgm:pt>
    <dgm:pt modelId="{9E74A56E-B4A6-44A5-AFFD-97D88EDF954C}" type="pres">
      <dgm:prSet presAssocID="{FB6AB2BD-5AD0-424B-9E45-F06E0E5A84FE}" presName="rootText" presStyleLbl="node4" presStyleIdx="6" presStyleCnt="7">
        <dgm:presLayoutVars>
          <dgm:chPref val="3"/>
        </dgm:presLayoutVars>
      </dgm:prSet>
      <dgm:spPr/>
    </dgm:pt>
    <dgm:pt modelId="{F618C75C-3517-4A40-993C-925D303E7F0A}" type="pres">
      <dgm:prSet presAssocID="{FB6AB2BD-5AD0-424B-9E45-F06E0E5A84FE}" presName="rootConnector" presStyleLbl="node4" presStyleIdx="6" presStyleCnt="7"/>
      <dgm:spPr/>
    </dgm:pt>
    <dgm:pt modelId="{0B9B4639-7330-4D55-B271-9F34411CA38A}" type="pres">
      <dgm:prSet presAssocID="{FB6AB2BD-5AD0-424B-9E45-F06E0E5A84FE}" presName="hierChild4" presStyleCnt="0"/>
      <dgm:spPr/>
    </dgm:pt>
    <dgm:pt modelId="{3E4D56D4-18FF-4BB8-B9D5-E00035DDF187}" type="pres">
      <dgm:prSet presAssocID="{FB6AB2BD-5AD0-424B-9E45-F06E0E5A84FE}" presName="hierChild5" presStyleCnt="0"/>
      <dgm:spPr/>
    </dgm:pt>
    <dgm:pt modelId="{2642C278-9058-4DD7-9BDF-B54333B0A104}" type="pres">
      <dgm:prSet presAssocID="{75ACEF98-A886-4FA2-A522-B939BC3A4D6F}" presName="hierChild5" presStyleCnt="0"/>
      <dgm:spPr/>
    </dgm:pt>
    <dgm:pt modelId="{19034BE6-E0E7-4184-AF55-07CF7C115660}" type="pres">
      <dgm:prSet presAssocID="{E973C4B3-34A0-4D09-9F22-5E25B57A9693}" presName="hierChild5" presStyleCnt="0"/>
      <dgm:spPr/>
    </dgm:pt>
    <dgm:pt modelId="{911B962B-D532-4CF9-A058-41C20A5729EA}" type="pres">
      <dgm:prSet presAssocID="{CA6C5121-DCD4-4038-8259-66FF765EA9C8}" presName="hierChild5" presStyleCnt="0"/>
      <dgm:spPr/>
    </dgm:pt>
    <dgm:pt modelId="{1DE9C88F-C67E-4914-8861-E235B15D2AAD}" type="pres">
      <dgm:prSet presAssocID="{073B8750-E5CE-4523-B1ED-4E8D173281EC}" presName="Name111" presStyleLbl="parChTrans1D4" presStyleIdx="7" presStyleCnt="8"/>
      <dgm:spPr/>
    </dgm:pt>
    <dgm:pt modelId="{6ACEA3FF-A92A-4080-B409-5E689F5B41C2}" type="pres">
      <dgm:prSet presAssocID="{E29B6307-2FA6-453E-A104-C16ED44C3C1E}" presName="hierRoot3" presStyleCnt="0">
        <dgm:presLayoutVars>
          <dgm:hierBranch val="init"/>
        </dgm:presLayoutVars>
      </dgm:prSet>
      <dgm:spPr/>
    </dgm:pt>
    <dgm:pt modelId="{CD26696B-1236-470C-A99D-A0FA39FBC77A}" type="pres">
      <dgm:prSet presAssocID="{E29B6307-2FA6-453E-A104-C16ED44C3C1E}" presName="rootComposite3" presStyleCnt="0"/>
      <dgm:spPr/>
    </dgm:pt>
    <dgm:pt modelId="{70D40170-B95A-4879-9838-4158C6899561}" type="pres">
      <dgm:prSet presAssocID="{E29B6307-2FA6-453E-A104-C16ED44C3C1E}" presName="rootText3" presStyleLbl="asst3" presStyleIdx="0" presStyleCnt="1">
        <dgm:presLayoutVars>
          <dgm:chPref val="3"/>
        </dgm:presLayoutVars>
      </dgm:prSet>
      <dgm:spPr/>
    </dgm:pt>
    <dgm:pt modelId="{4CDE7F39-7387-4634-B29E-0026DEC60FAA}" type="pres">
      <dgm:prSet presAssocID="{E29B6307-2FA6-453E-A104-C16ED44C3C1E}" presName="rootConnector3" presStyleLbl="asst3" presStyleIdx="0" presStyleCnt="1"/>
      <dgm:spPr/>
    </dgm:pt>
    <dgm:pt modelId="{0CCE2874-F41F-4AB4-81F1-C0EE68D5EF80}" type="pres">
      <dgm:prSet presAssocID="{E29B6307-2FA6-453E-A104-C16ED44C3C1E}" presName="hierChild6" presStyleCnt="0"/>
      <dgm:spPr/>
    </dgm:pt>
    <dgm:pt modelId="{36A06FAD-B0B8-4203-9C13-1D4348F3517B}" type="pres">
      <dgm:prSet presAssocID="{E29B6307-2FA6-453E-A104-C16ED44C3C1E}" presName="hierChild7" presStyleCnt="0"/>
      <dgm:spPr/>
    </dgm:pt>
    <dgm:pt modelId="{C41B234C-7AB6-4A48-8700-A9A195C21C38}" type="pres">
      <dgm:prSet presAssocID="{60341831-7E2D-47EB-B18C-4EDC0A40EB2B}" presName="hierChild5" presStyleCnt="0"/>
      <dgm:spPr/>
    </dgm:pt>
    <dgm:pt modelId="{B51F7C8C-8F02-43AD-A2B8-8ABB694A6125}" type="pres">
      <dgm:prSet presAssocID="{DE8DECFF-E635-478E-8AB6-7C24540B0990}" presName="hierChild3" presStyleCnt="0"/>
      <dgm:spPr/>
    </dgm:pt>
  </dgm:ptLst>
  <dgm:cxnLst>
    <dgm:cxn modelId="{BE8A9211-60E3-4B7A-8D73-B050A0E84AF2}" srcId="{CA6C5121-DCD4-4038-8259-66FF765EA9C8}" destId="{E973C4B3-34A0-4D09-9F22-5E25B57A9693}" srcOrd="1" destOrd="0" parTransId="{DCD9619B-7640-45E2-AA94-E23B33D57582}" sibTransId="{0438C472-22D4-4289-BA6D-2DE241621C61}"/>
    <dgm:cxn modelId="{E2D70912-CCD8-4914-9456-42819FEE202A}" srcId="{58D91C73-D4B1-4F25-B624-DCC1E76D191B}" destId="{03D744FD-6BCD-4F4E-BC65-5D3876234F0C}" srcOrd="0" destOrd="0" parTransId="{6A77F2E8-5E42-4955-B10B-278B79C35C14}" sibTransId="{F383D8DA-F08F-4DA3-89D7-9530019C303F}"/>
    <dgm:cxn modelId="{59038F13-E5B2-4AFF-A77E-C9C8E67B9FFA}" type="presOf" srcId="{FB6AB2BD-5AD0-424B-9E45-F06E0E5A84FE}" destId="{F618C75C-3517-4A40-993C-925D303E7F0A}" srcOrd="1" destOrd="0" presId="urn:microsoft.com/office/officeart/2005/8/layout/orgChart1"/>
    <dgm:cxn modelId="{585EB420-349A-4306-8B23-5702B94534DA}" type="presOf" srcId="{60341831-7E2D-47EB-B18C-4EDC0A40EB2B}" destId="{BC8BF5CB-7CC1-4279-8A36-A685AB9F3EA4}" srcOrd="0" destOrd="0" presId="urn:microsoft.com/office/officeart/2005/8/layout/orgChart1"/>
    <dgm:cxn modelId="{2CB01E26-DE92-416E-A91D-D35D1D668019}" type="presOf" srcId="{5D438613-66F3-4D37-9151-2CFC02405FE7}" destId="{FF0E6B68-CE8B-4EDE-9762-729E8D7D5CD9}" srcOrd="0" destOrd="0" presId="urn:microsoft.com/office/officeart/2005/8/layout/orgChart1"/>
    <dgm:cxn modelId="{12E4F027-C716-4E55-A480-F4F42ADC1420}" type="presOf" srcId="{2C881802-75B3-4C15-AEEE-93DD8D98ACF7}" destId="{EF4403BC-D7D2-45FC-B853-8D5508F3DA71}" srcOrd="0" destOrd="0" presId="urn:microsoft.com/office/officeart/2005/8/layout/orgChart1"/>
    <dgm:cxn modelId="{6D6C352C-5B11-4884-88AD-4BAC36F4044A}" type="presOf" srcId="{04B0074C-6F9D-4C80-9D9C-8F88B6044CB0}" destId="{CD2C0632-532D-4125-B32E-D380EEC4A771}" srcOrd="0" destOrd="0" presId="urn:microsoft.com/office/officeart/2005/8/layout/orgChart1"/>
    <dgm:cxn modelId="{BF26EE2D-9952-4A70-A0DB-650694F12E30}" type="presOf" srcId="{D1D1D869-0EF7-42C4-8145-C2167AEC9A5F}" destId="{F74CAD6D-80B4-47AC-95D2-1E01F577626A}" srcOrd="0" destOrd="0" presId="urn:microsoft.com/office/officeart/2005/8/layout/orgChart1"/>
    <dgm:cxn modelId="{25B06A35-381F-465E-8B59-DC1AA12A6E5A}" type="presOf" srcId="{BCA48456-170E-4CF0-83BA-C1567B315744}" destId="{8B2D9221-E827-46C6-B9EA-849C3687DE1E}" srcOrd="1" destOrd="0" presId="urn:microsoft.com/office/officeart/2005/8/layout/orgChart1"/>
    <dgm:cxn modelId="{38ED4038-4B91-4178-A287-7A4271A507FD}" type="presOf" srcId="{155C2A4C-3894-4690-9666-2657F9786F0D}" destId="{28EB71FF-D103-4BE1-83E5-1E7F3D304AAB}" srcOrd="1" destOrd="0" presId="urn:microsoft.com/office/officeart/2005/8/layout/orgChart1"/>
    <dgm:cxn modelId="{5527563F-0D49-4178-9C73-D6EE25CFE1D1}" type="presOf" srcId="{CA6C5121-DCD4-4038-8259-66FF765EA9C8}" destId="{E2A5B1FC-B29C-43F4-B598-5D9AAE6B3568}" srcOrd="1" destOrd="0" presId="urn:microsoft.com/office/officeart/2005/8/layout/orgChart1"/>
    <dgm:cxn modelId="{9BA3475B-9C48-40F7-9B79-1A2B898C4E2E}" type="presOf" srcId="{2E98A0C3-1C9C-411D-B197-02D625AD7956}" destId="{C86DC7D9-FFB7-4170-B126-E8A365C3D017}" srcOrd="1" destOrd="0" presId="urn:microsoft.com/office/officeart/2005/8/layout/orgChart1"/>
    <dgm:cxn modelId="{E1C1315C-3127-4B5F-A640-604CBF1FB609}" type="presOf" srcId="{E29B6307-2FA6-453E-A104-C16ED44C3C1E}" destId="{4CDE7F39-7387-4634-B29E-0026DEC60FAA}" srcOrd="1" destOrd="0" presId="urn:microsoft.com/office/officeart/2005/8/layout/orgChart1"/>
    <dgm:cxn modelId="{EA071D5F-365A-487E-985F-F068B0BE91E8}" type="presOf" srcId="{155C2A4C-3894-4690-9666-2657F9786F0D}" destId="{743AA8DE-1221-47DA-AB72-5F8279D1F07D}" srcOrd="0" destOrd="0" presId="urn:microsoft.com/office/officeart/2005/8/layout/orgChart1"/>
    <dgm:cxn modelId="{DAD6CD60-AB04-457E-9F41-A18369BA13E1}" srcId="{DE8DECFF-E635-478E-8AB6-7C24540B0990}" destId="{04B0074C-6F9D-4C80-9D9C-8F88B6044CB0}" srcOrd="0" destOrd="0" parTransId="{5D438613-66F3-4D37-9151-2CFC02405FE7}" sibTransId="{1F1E66A4-A91F-4B40-B82D-563568F34AE3}"/>
    <dgm:cxn modelId="{157E2442-82F0-42E5-B36E-603969A06AAF}" srcId="{DE8DECFF-E635-478E-8AB6-7C24540B0990}" destId="{60341831-7E2D-47EB-B18C-4EDC0A40EB2B}" srcOrd="1" destOrd="0" parTransId="{2C881802-75B3-4C15-AEEE-93DD8D98ACF7}" sibTransId="{7E4DD2C2-267F-4E9E-9576-388F3AEB93CA}"/>
    <dgm:cxn modelId="{4CD6A242-D765-4D37-872E-AD24253E4DC4}" type="presOf" srcId="{AB61D1E9-263F-4504-8B52-EC989E549DA8}" destId="{0C094BC2-164A-4D4B-BE5F-70BEB39CB1F1}" srcOrd="0" destOrd="0" presId="urn:microsoft.com/office/officeart/2005/8/layout/orgChart1"/>
    <dgm:cxn modelId="{00AE0764-B74D-449C-8C7F-D4EBF80973E5}" type="presOf" srcId="{E29B6307-2FA6-453E-A104-C16ED44C3C1E}" destId="{70D40170-B95A-4879-9838-4158C6899561}" srcOrd="0" destOrd="0" presId="urn:microsoft.com/office/officeart/2005/8/layout/orgChart1"/>
    <dgm:cxn modelId="{BB218268-14ED-4F95-9DD0-1A5126061680}" type="presOf" srcId="{E973C4B3-34A0-4D09-9F22-5E25B57A9693}" destId="{CC8DCEA3-D5FF-4DDA-B9AA-3942C097E105}" srcOrd="0" destOrd="0" presId="urn:microsoft.com/office/officeart/2005/8/layout/orgChart1"/>
    <dgm:cxn modelId="{5A52AE49-1655-4F6E-9E3A-118851E7A14C}" type="presOf" srcId="{073B8750-E5CE-4523-B1ED-4E8D173281EC}" destId="{1DE9C88F-C67E-4914-8861-E235B15D2AAD}" srcOrd="0" destOrd="0" presId="urn:microsoft.com/office/officeart/2005/8/layout/orgChart1"/>
    <dgm:cxn modelId="{1092516B-F72E-401A-A77F-32D1B4B7E7EA}" type="presOf" srcId="{BCA48456-170E-4CF0-83BA-C1567B315744}" destId="{9DF2D73E-6780-40F2-A6B9-A1869D0B4D41}" srcOrd="0" destOrd="0" presId="urn:microsoft.com/office/officeart/2005/8/layout/orgChart1"/>
    <dgm:cxn modelId="{43BD714B-7C73-426B-8F5A-AEB81B5174F9}" srcId="{AB61D1E9-263F-4504-8B52-EC989E549DA8}" destId="{DE8DECFF-E635-478E-8AB6-7C24540B0990}" srcOrd="0" destOrd="0" parTransId="{5BE32FD4-4EDA-4594-A51A-1853FA57E0FE}" sibTransId="{27B743EE-69F8-4D2F-8D98-0E6156976EF1}"/>
    <dgm:cxn modelId="{25D2516B-16BB-4360-AEA7-B2072B563764}" type="presOf" srcId="{03D744FD-6BCD-4F4E-BC65-5D3876234F0C}" destId="{734359B4-D3C4-4232-97F1-532DC33B131B}" srcOrd="0" destOrd="0" presId="urn:microsoft.com/office/officeart/2005/8/layout/orgChart1"/>
    <dgm:cxn modelId="{0AE1E16B-7B54-4A79-A4E0-FAC8D419BA63}" type="presOf" srcId="{DE8DECFF-E635-478E-8AB6-7C24540B0990}" destId="{37BAFD0D-ECC7-4EFE-9CC7-A9D9791B395D}" srcOrd="0" destOrd="0" presId="urn:microsoft.com/office/officeart/2005/8/layout/orgChart1"/>
    <dgm:cxn modelId="{905ADE4C-6E2F-4F9D-BB34-098B4F1FF63D}" type="presOf" srcId="{58D91C73-D4B1-4F25-B624-DCC1E76D191B}" destId="{0EDC553C-BF12-45B4-B1DE-AE472AA699E8}" srcOrd="0" destOrd="0" presId="urn:microsoft.com/office/officeart/2005/8/layout/orgChart1"/>
    <dgm:cxn modelId="{0F735D4E-476F-4E4F-855A-82A0691DD8BA}" type="presOf" srcId="{75ACEF98-A886-4FA2-A522-B939BC3A4D6F}" destId="{D088F0E5-562C-42B8-B6BF-5C8493B4A0F5}" srcOrd="0" destOrd="0" presId="urn:microsoft.com/office/officeart/2005/8/layout/orgChart1"/>
    <dgm:cxn modelId="{C1E27479-7979-484A-85C9-336472C92E0D}" type="presOf" srcId="{75ACEF98-A886-4FA2-A522-B939BC3A4D6F}" destId="{611BD564-2CCA-4B57-84C1-289CF02B8F45}" srcOrd="1" destOrd="0" presId="urn:microsoft.com/office/officeart/2005/8/layout/orgChart1"/>
    <dgm:cxn modelId="{DFE2E059-7806-4FA0-AA88-8B21B6BA4286}" srcId="{58D91C73-D4B1-4F25-B624-DCC1E76D191B}" destId="{155C2A4C-3894-4690-9666-2657F9786F0D}" srcOrd="1" destOrd="0" parTransId="{C0DD8288-9E9F-4C02-A6F8-E381B84F471D}" sibTransId="{79885F82-ECC3-4041-8DE1-A8068F4C4D19}"/>
    <dgm:cxn modelId="{DE93F47A-7ED6-4C7A-9AAB-2DF79ED61F5A}" type="presOf" srcId="{C0DD8288-9E9F-4C02-A6F8-E381B84F471D}" destId="{95F7306F-7998-4B5B-9D9A-8C857D4BF232}" srcOrd="0" destOrd="0" presId="urn:microsoft.com/office/officeart/2005/8/layout/orgChart1"/>
    <dgm:cxn modelId="{81BFD07B-7998-4E02-9D38-F6A127235B55}" type="presOf" srcId="{CA6C5121-DCD4-4038-8259-66FF765EA9C8}" destId="{697DFF86-8ABC-4AAB-8122-1D00731E0A2A}" srcOrd="0" destOrd="0" presId="urn:microsoft.com/office/officeart/2005/8/layout/orgChart1"/>
    <dgm:cxn modelId="{A3330888-1E27-450D-A388-2DB73A4E7520}" type="presOf" srcId="{84AECDF6-9575-472F-AD26-E9A4FD697BFA}" destId="{3DD21CDD-904D-41FB-84F4-3D3093DFEC27}" srcOrd="0" destOrd="0" presId="urn:microsoft.com/office/officeart/2005/8/layout/orgChart1"/>
    <dgm:cxn modelId="{21390D8C-5ECD-4D5D-BF1B-19C18E75DEE2}" srcId="{04B0074C-6F9D-4C80-9D9C-8F88B6044CB0}" destId="{58D91C73-D4B1-4F25-B624-DCC1E76D191B}" srcOrd="0" destOrd="0" parTransId="{10285B49-2B41-4DA3-A1FC-89FBFCE5D394}" sibTransId="{55C1E93F-C1A9-4347-9E72-C0C083200EB4}"/>
    <dgm:cxn modelId="{1F674198-D29E-4096-A534-2C05BE49D14E}" type="presOf" srcId="{2E98A0C3-1C9C-411D-B197-02D625AD7956}" destId="{06B881F9-60BA-41BD-A42A-458C852AD507}" srcOrd="0" destOrd="0" presId="urn:microsoft.com/office/officeart/2005/8/layout/orgChart1"/>
    <dgm:cxn modelId="{A0041D9C-4941-4852-A4D1-22201487A65A}" type="presOf" srcId="{03D744FD-6BCD-4F4E-BC65-5D3876234F0C}" destId="{5233C9AC-0418-4286-B043-4BACB61D0EE8}" srcOrd="1" destOrd="0" presId="urn:microsoft.com/office/officeart/2005/8/layout/orgChart1"/>
    <dgm:cxn modelId="{5228359C-E900-4C9F-8DCD-FA9AE20B8FD6}" type="presOf" srcId="{FB6AB2BD-5AD0-424B-9E45-F06E0E5A84FE}" destId="{9E74A56E-B4A6-44A5-AFFD-97D88EDF954C}" srcOrd="0" destOrd="0" presId="urn:microsoft.com/office/officeart/2005/8/layout/orgChart1"/>
    <dgm:cxn modelId="{A0B160A5-4981-4FDE-B848-F5374A90A226}" type="presOf" srcId="{AFBDE57C-23B6-45DB-9B5B-A91DC7F91B25}" destId="{F05C754D-27B5-49CF-9D7D-4EB5A7A231A3}" srcOrd="0" destOrd="0" presId="urn:microsoft.com/office/officeart/2005/8/layout/orgChart1"/>
    <dgm:cxn modelId="{01559DAD-9D21-4CA6-8456-1AA2973EB479}" type="presOf" srcId="{97E67EDE-5CA2-4583-9251-8B1A52CFD5BC}" destId="{E03F1C1C-2C89-43B9-8861-F087C6255877}" srcOrd="0" destOrd="0" presId="urn:microsoft.com/office/officeart/2005/8/layout/orgChart1"/>
    <dgm:cxn modelId="{AF337FAF-ECAA-417B-9060-1FC9400F0F83}" type="presOf" srcId="{6A77F2E8-5E42-4955-B10B-278B79C35C14}" destId="{1D1A71B6-FABA-4312-BFD9-CE6F8F5164E6}" srcOrd="0" destOrd="0" presId="urn:microsoft.com/office/officeart/2005/8/layout/orgChart1"/>
    <dgm:cxn modelId="{C093B7B7-F1B4-44AD-9DAD-92AF6D3AF88F}" type="presOf" srcId="{DCD9619B-7640-45E2-AA94-E23B33D57582}" destId="{23376E14-9C23-4B1D-8C77-C6AC843390AF}" srcOrd="0" destOrd="0" presId="urn:microsoft.com/office/officeart/2005/8/layout/orgChart1"/>
    <dgm:cxn modelId="{892766C0-207A-434C-8933-A4FC58D8C04D}" type="presOf" srcId="{E973C4B3-34A0-4D09-9F22-5E25B57A9693}" destId="{1A7AC6F5-C2F2-48B1-844D-E7E203626599}" srcOrd="1" destOrd="0" presId="urn:microsoft.com/office/officeart/2005/8/layout/orgChart1"/>
    <dgm:cxn modelId="{F37377C3-3707-4A4D-AF10-902B09A018E9}" type="presOf" srcId="{F2546E78-FC25-4F48-B348-989DF1CCA169}" destId="{60A44C73-4B2D-43AD-B0D9-1C1E7B073970}" srcOrd="0" destOrd="0" presId="urn:microsoft.com/office/officeart/2005/8/layout/orgChart1"/>
    <dgm:cxn modelId="{6694DFD1-8E8A-4186-A038-36A99BE6B2D7}" srcId="{CA6C5121-DCD4-4038-8259-66FF765EA9C8}" destId="{E29B6307-2FA6-453E-A104-C16ED44C3C1E}" srcOrd="0" destOrd="0" parTransId="{073B8750-E5CE-4523-B1ED-4E8D173281EC}" sibTransId="{DE6394FB-9445-4C4A-B67A-516FC5448310}"/>
    <dgm:cxn modelId="{20B296D5-0730-45AC-BD3B-96A0469FF56A}" type="presOf" srcId="{60341831-7E2D-47EB-B18C-4EDC0A40EB2B}" destId="{3AC0AE58-ED15-4D17-8BE1-5630CFA70713}" srcOrd="1" destOrd="0" presId="urn:microsoft.com/office/officeart/2005/8/layout/orgChart1"/>
    <dgm:cxn modelId="{54C541D8-E4AD-4BD7-A5D2-44815A8E76F9}" srcId="{75ACEF98-A886-4FA2-A522-B939BC3A4D6F}" destId="{FB6AB2BD-5AD0-424B-9E45-F06E0E5A84FE}" srcOrd="0" destOrd="0" parTransId="{F2546E78-FC25-4F48-B348-989DF1CCA169}" sibTransId="{779BB3E1-13AC-4ECA-9B24-87812C4E1D76}"/>
    <dgm:cxn modelId="{1CA269DC-1F41-4AEB-9A43-4F3436C042EE}" srcId="{155C2A4C-3894-4690-9666-2657F9786F0D}" destId="{2E98A0C3-1C9C-411D-B197-02D625AD7956}" srcOrd="1" destOrd="0" parTransId="{97E67EDE-5CA2-4583-9251-8B1A52CFD5BC}" sibTransId="{AAC79E07-E827-4BA6-905F-6E9F1F7F3A28}"/>
    <dgm:cxn modelId="{1699A3E3-138C-47F5-B70C-0FEC6A6B4D93}" srcId="{60341831-7E2D-47EB-B18C-4EDC0A40EB2B}" destId="{CA6C5121-DCD4-4038-8259-66FF765EA9C8}" srcOrd="0" destOrd="0" parTransId="{AFBDE57C-23B6-45DB-9B5B-A91DC7F91B25}" sibTransId="{4AB61F8F-5861-4425-A8C7-1FB8DC1C5FC4}"/>
    <dgm:cxn modelId="{7F9A97E5-C5C9-4EB1-9D01-13D47E8EE5C9}" type="presOf" srcId="{58D91C73-D4B1-4F25-B624-DCC1E76D191B}" destId="{9FDDD7CC-EBD4-465C-B6B4-BC63118CB722}" srcOrd="1" destOrd="0" presId="urn:microsoft.com/office/officeart/2005/8/layout/orgChart1"/>
    <dgm:cxn modelId="{525740EA-C37D-46FE-8413-03C19A5F16E6}" type="presOf" srcId="{04B0074C-6F9D-4C80-9D9C-8F88B6044CB0}" destId="{D368708E-0FB6-4D3F-A3E2-BA9C7615DEAB}" srcOrd="1" destOrd="0" presId="urn:microsoft.com/office/officeart/2005/8/layout/orgChart1"/>
    <dgm:cxn modelId="{B2E869EB-152F-49C6-AC36-E480F63CC349}" srcId="{E973C4B3-34A0-4D09-9F22-5E25B57A9693}" destId="{75ACEF98-A886-4FA2-A522-B939BC3A4D6F}" srcOrd="0" destOrd="0" parTransId="{D1D1D869-0EF7-42C4-8145-C2167AEC9A5F}" sibTransId="{B7D78259-AF6C-4993-B179-5758A18363A6}"/>
    <dgm:cxn modelId="{4EEBBDF2-F842-4DBB-BA3C-14F825F80ECE}" type="presOf" srcId="{10285B49-2B41-4DA3-A1FC-89FBFCE5D394}" destId="{1E4D2751-E6FE-4BF0-A245-4C7B23446DEB}" srcOrd="0" destOrd="0" presId="urn:microsoft.com/office/officeart/2005/8/layout/orgChart1"/>
    <dgm:cxn modelId="{6CC3F3F2-FD93-4A42-8341-174B0B5DA9CF}" srcId="{155C2A4C-3894-4690-9666-2657F9786F0D}" destId="{BCA48456-170E-4CF0-83BA-C1567B315744}" srcOrd="0" destOrd="0" parTransId="{84AECDF6-9575-472F-AD26-E9A4FD697BFA}" sibTransId="{F1F961B0-90D7-4163-AA98-7CE5E75F9DEF}"/>
    <dgm:cxn modelId="{1D5E97F6-0701-4D4A-9654-1FEDC0BE301F}" type="presOf" srcId="{DE8DECFF-E635-478E-8AB6-7C24540B0990}" destId="{5523F2CA-75A2-48FA-8EF3-221EE1BE0673}" srcOrd="1" destOrd="0" presId="urn:microsoft.com/office/officeart/2005/8/layout/orgChart1"/>
    <dgm:cxn modelId="{52E7D9CF-0364-4F31-ABE9-E9E5F9332EC5}" type="presParOf" srcId="{0C094BC2-164A-4D4B-BE5F-70BEB39CB1F1}" destId="{0590A333-F839-4657-8235-301D2A33BC28}" srcOrd="0" destOrd="0" presId="urn:microsoft.com/office/officeart/2005/8/layout/orgChart1"/>
    <dgm:cxn modelId="{29D359DE-44B3-4205-AB6C-9485AFA5AF2E}" type="presParOf" srcId="{0590A333-F839-4657-8235-301D2A33BC28}" destId="{DB2825EB-AEC0-4426-902D-62C9BECBF283}" srcOrd="0" destOrd="0" presId="urn:microsoft.com/office/officeart/2005/8/layout/orgChart1"/>
    <dgm:cxn modelId="{21148894-DCC4-461B-B5C8-5313E23FCA3E}" type="presParOf" srcId="{DB2825EB-AEC0-4426-902D-62C9BECBF283}" destId="{37BAFD0D-ECC7-4EFE-9CC7-A9D9791B395D}" srcOrd="0" destOrd="0" presId="urn:microsoft.com/office/officeart/2005/8/layout/orgChart1"/>
    <dgm:cxn modelId="{525A01A7-5BD7-4CFC-8ED0-B4E20479DB74}" type="presParOf" srcId="{DB2825EB-AEC0-4426-902D-62C9BECBF283}" destId="{5523F2CA-75A2-48FA-8EF3-221EE1BE0673}" srcOrd="1" destOrd="0" presId="urn:microsoft.com/office/officeart/2005/8/layout/orgChart1"/>
    <dgm:cxn modelId="{A8984CF3-D40B-4519-AF8B-9D49B4011ED2}" type="presParOf" srcId="{0590A333-F839-4657-8235-301D2A33BC28}" destId="{423A61EB-34E9-41F2-AF7A-FA51E2EE0697}" srcOrd="1" destOrd="0" presId="urn:microsoft.com/office/officeart/2005/8/layout/orgChart1"/>
    <dgm:cxn modelId="{5A1F9581-3EE1-4C4B-8AD0-53203E748950}" type="presParOf" srcId="{423A61EB-34E9-41F2-AF7A-FA51E2EE0697}" destId="{FF0E6B68-CE8B-4EDE-9762-729E8D7D5CD9}" srcOrd="0" destOrd="0" presId="urn:microsoft.com/office/officeart/2005/8/layout/orgChart1"/>
    <dgm:cxn modelId="{EB11B07D-C11A-49DA-9ADD-FA35ECF0F018}" type="presParOf" srcId="{423A61EB-34E9-41F2-AF7A-FA51E2EE0697}" destId="{4946D979-5249-4BD1-A408-95C047CD81C2}" srcOrd="1" destOrd="0" presId="urn:microsoft.com/office/officeart/2005/8/layout/orgChart1"/>
    <dgm:cxn modelId="{2904FBA6-A623-4736-B675-CFD380D12C70}" type="presParOf" srcId="{4946D979-5249-4BD1-A408-95C047CD81C2}" destId="{54B6B6E0-CC66-40A1-BC44-E33844D1C76D}" srcOrd="0" destOrd="0" presId="urn:microsoft.com/office/officeart/2005/8/layout/orgChart1"/>
    <dgm:cxn modelId="{3D076A67-B78C-4F3D-BEA4-3FAB0D345167}" type="presParOf" srcId="{54B6B6E0-CC66-40A1-BC44-E33844D1C76D}" destId="{CD2C0632-532D-4125-B32E-D380EEC4A771}" srcOrd="0" destOrd="0" presId="urn:microsoft.com/office/officeart/2005/8/layout/orgChart1"/>
    <dgm:cxn modelId="{CF9ACDEB-94A1-44A9-8758-CDB39F37F8AC}" type="presParOf" srcId="{54B6B6E0-CC66-40A1-BC44-E33844D1C76D}" destId="{D368708E-0FB6-4D3F-A3E2-BA9C7615DEAB}" srcOrd="1" destOrd="0" presId="urn:microsoft.com/office/officeart/2005/8/layout/orgChart1"/>
    <dgm:cxn modelId="{E205D8DA-A6D3-49D4-A2DC-98CC29625F73}" type="presParOf" srcId="{4946D979-5249-4BD1-A408-95C047CD81C2}" destId="{7C6BF54C-A4F9-49AD-859E-FE40FD916A09}" srcOrd="1" destOrd="0" presId="urn:microsoft.com/office/officeart/2005/8/layout/orgChart1"/>
    <dgm:cxn modelId="{0ED8C522-77E2-4EA9-AE62-DF36F200BA6D}" type="presParOf" srcId="{7C6BF54C-A4F9-49AD-859E-FE40FD916A09}" destId="{1E4D2751-E6FE-4BF0-A245-4C7B23446DEB}" srcOrd="0" destOrd="0" presId="urn:microsoft.com/office/officeart/2005/8/layout/orgChart1"/>
    <dgm:cxn modelId="{5836587D-C673-4EE2-9EC5-A93E907FFCD8}" type="presParOf" srcId="{7C6BF54C-A4F9-49AD-859E-FE40FD916A09}" destId="{A5385222-522C-4A10-8C6D-FE60D147A80C}" srcOrd="1" destOrd="0" presId="urn:microsoft.com/office/officeart/2005/8/layout/orgChart1"/>
    <dgm:cxn modelId="{114E7133-40D2-4363-ACB1-03BA01B77799}" type="presParOf" srcId="{A5385222-522C-4A10-8C6D-FE60D147A80C}" destId="{26087D57-B7DD-489B-9026-06733236CAB0}" srcOrd="0" destOrd="0" presId="urn:microsoft.com/office/officeart/2005/8/layout/orgChart1"/>
    <dgm:cxn modelId="{DC631404-F472-4B0D-BDC6-D5C5291B61CD}" type="presParOf" srcId="{26087D57-B7DD-489B-9026-06733236CAB0}" destId="{0EDC553C-BF12-45B4-B1DE-AE472AA699E8}" srcOrd="0" destOrd="0" presId="urn:microsoft.com/office/officeart/2005/8/layout/orgChart1"/>
    <dgm:cxn modelId="{939E670C-3033-4FA1-85B8-8AABA399CBDA}" type="presParOf" srcId="{26087D57-B7DD-489B-9026-06733236CAB0}" destId="{9FDDD7CC-EBD4-465C-B6B4-BC63118CB722}" srcOrd="1" destOrd="0" presId="urn:microsoft.com/office/officeart/2005/8/layout/orgChart1"/>
    <dgm:cxn modelId="{986DD661-D7D7-40D3-929F-794B9A3D8B66}" type="presParOf" srcId="{A5385222-522C-4A10-8C6D-FE60D147A80C}" destId="{7D6148AF-A728-4271-8B01-C214658956E1}" srcOrd="1" destOrd="0" presId="urn:microsoft.com/office/officeart/2005/8/layout/orgChart1"/>
    <dgm:cxn modelId="{ED636513-BFC7-41C9-AD4C-16FE78ECC7DA}" type="presParOf" srcId="{7D6148AF-A728-4271-8B01-C214658956E1}" destId="{1D1A71B6-FABA-4312-BFD9-CE6F8F5164E6}" srcOrd="0" destOrd="0" presId="urn:microsoft.com/office/officeart/2005/8/layout/orgChart1"/>
    <dgm:cxn modelId="{94F66D3B-B124-47C6-8EE7-94BAE23AAFA6}" type="presParOf" srcId="{7D6148AF-A728-4271-8B01-C214658956E1}" destId="{A0A34F02-3AD4-4E07-8418-D9DC9B11123B}" srcOrd="1" destOrd="0" presId="urn:microsoft.com/office/officeart/2005/8/layout/orgChart1"/>
    <dgm:cxn modelId="{1B192CA2-74BE-4BE6-8B35-23D59EC5B459}" type="presParOf" srcId="{A0A34F02-3AD4-4E07-8418-D9DC9B11123B}" destId="{3D4209D4-1304-44D5-BD44-9FD0C1034AF5}" srcOrd="0" destOrd="0" presId="urn:microsoft.com/office/officeart/2005/8/layout/orgChart1"/>
    <dgm:cxn modelId="{FB367302-8707-4A7C-BB80-DE30641DAEC2}" type="presParOf" srcId="{3D4209D4-1304-44D5-BD44-9FD0C1034AF5}" destId="{734359B4-D3C4-4232-97F1-532DC33B131B}" srcOrd="0" destOrd="0" presId="urn:microsoft.com/office/officeart/2005/8/layout/orgChart1"/>
    <dgm:cxn modelId="{281C428B-3BBF-4821-BC45-C4985F15FCA8}" type="presParOf" srcId="{3D4209D4-1304-44D5-BD44-9FD0C1034AF5}" destId="{5233C9AC-0418-4286-B043-4BACB61D0EE8}" srcOrd="1" destOrd="0" presId="urn:microsoft.com/office/officeart/2005/8/layout/orgChart1"/>
    <dgm:cxn modelId="{526A65DC-EFD9-4CC0-BDC5-8790ADA7D0E6}" type="presParOf" srcId="{A0A34F02-3AD4-4E07-8418-D9DC9B11123B}" destId="{9C421CFD-07EA-4E19-B8CE-F69268E3AC39}" srcOrd="1" destOrd="0" presId="urn:microsoft.com/office/officeart/2005/8/layout/orgChart1"/>
    <dgm:cxn modelId="{BDB4BDFA-FA49-4C6A-9AD0-770E474DE2A8}" type="presParOf" srcId="{A0A34F02-3AD4-4E07-8418-D9DC9B11123B}" destId="{DAE5F8E3-DC32-4E8E-8612-D93CF971F3AE}" srcOrd="2" destOrd="0" presId="urn:microsoft.com/office/officeart/2005/8/layout/orgChart1"/>
    <dgm:cxn modelId="{34C43877-5180-480D-A8DC-AA3DC3C76EC9}" type="presParOf" srcId="{7D6148AF-A728-4271-8B01-C214658956E1}" destId="{95F7306F-7998-4B5B-9D9A-8C857D4BF232}" srcOrd="2" destOrd="0" presId="urn:microsoft.com/office/officeart/2005/8/layout/orgChart1"/>
    <dgm:cxn modelId="{2312BF90-9710-4D7B-B36A-CA11AC415903}" type="presParOf" srcId="{7D6148AF-A728-4271-8B01-C214658956E1}" destId="{2EA1C61B-6E64-4167-899F-CC8ECF3AF914}" srcOrd="3" destOrd="0" presId="urn:microsoft.com/office/officeart/2005/8/layout/orgChart1"/>
    <dgm:cxn modelId="{FA4A2359-1F79-4556-9D0B-53AC56972AC6}" type="presParOf" srcId="{2EA1C61B-6E64-4167-899F-CC8ECF3AF914}" destId="{B8F3CA2E-EC68-4A93-A75A-4D8DD865302B}" srcOrd="0" destOrd="0" presId="urn:microsoft.com/office/officeart/2005/8/layout/orgChart1"/>
    <dgm:cxn modelId="{D7868725-20CD-4580-9A66-D36B761D941B}" type="presParOf" srcId="{B8F3CA2E-EC68-4A93-A75A-4D8DD865302B}" destId="{743AA8DE-1221-47DA-AB72-5F8279D1F07D}" srcOrd="0" destOrd="0" presId="urn:microsoft.com/office/officeart/2005/8/layout/orgChart1"/>
    <dgm:cxn modelId="{9C3E8377-772F-4EFB-A928-114503882358}" type="presParOf" srcId="{B8F3CA2E-EC68-4A93-A75A-4D8DD865302B}" destId="{28EB71FF-D103-4BE1-83E5-1E7F3D304AAB}" srcOrd="1" destOrd="0" presId="urn:microsoft.com/office/officeart/2005/8/layout/orgChart1"/>
    <dgm:cxn modelId="{30B2BB46-9090-4847-9449-83EA1A8DE0E7}" type="presParOf" srcId="{2EA1C61B-6E64-4167-899F-CC8ECF3AF914}" destId="{30EB296A-5AC1-4D8E-A8F6-CCE8C11577D2}" srcOrd="1" destOrd="0" presId="urn:microsoft.com/office/officeart/2005/8/layout/orgChart1"/>
    <dgm:cxn modelId="{07AAF53B-2BD9-4A55-BA95-1678D88FCDE9}" type="presParOf" srcId="{30EB296A-5AC1-4D8E-A8F6-CCE8C11577D2}" destId="{3DD21CDD-904D-41FB-84F4-3D3093DFEC27}" srcOrd="0" destOrd="0" presId="urn:microsoft.com/office/officeart/2005/8/layout/orgChart1"/>
    <dgm:cxn modelId="{CBBF704E-D4D1-471F-BDF9-0304094CB49C}" type="presParOf" srcId="{30EB296A-5AC1-4D8E-A8F6-CCE8C11577D2}" destId="{9487E70C-8F1B-4BCC-A5C3-64AA4205D682}" srcOrd="1" destOrd="0" presId="urn:microsoft.com/office/officeart/2005/8/layout/orgChart1"/>
    <dgm:cxn modelId="{E1A00E51-1FBA-467E-850B-90D025DB35CB}" type="presParOf" srcId="{9487E70C-8F1B-4BCC-A5C3-64AA4205D682}" destId="{D8FCDB28-20F4-4F4A-953F-4CBD131654A9}" srcOrd="0" destOrd="0" presId="urn:microsoft.com/office/officeart/2005/8/layout/orgChart1"/>
    <dgm:cxn modelId="{9104F4A2-1330-4C4C-A61B-C4DB5827AF24}" type="presParOf" srcId="{D8FCDB28-20F4-4F4A-953F-4CBD131654A9}" destId="{9DF2D73E-6780-40F2-A6B9-A1869D0B4D41}" srcOrd="0" destOrd="0" presId="urn:microsoft.com/office/officeart/2005/8/layout/orgChart1"/>
    <dgm:cxn modelId="{004F083B-F22D-4824-9058-E284B72BAEE6}" type="presParOf" srcId="{D8FCDB28-20F4-4F4A-953F-4CBD131654A9}" destId="{8B2D9221-E827-46C6-B9EA-849C3687DE1E}" srcOrd="1" destOrd="0" presId="urn:microsoft.com/office/officeart/2005/8/layout/orgChart1"/>
    <dgm:cxn modelId="{AF1BFC5C-C158-476A-8FFA-95F28E283E2B}" type="presParOf" srcId="{9487E70C-8F1B-4BCC-A5C3-64AA4205D682}" destId="{E34D3156-AEE7-4BE8-A4A9-8EC868D50097}" srcOrd="1" destOrd="0" presId="urn:microsoft.com/office/officeart/2005/8/layout/orgChart1"/>
    <dgm:cxn modelId="{A7E26D16-D62E-42F1-A75B-E2D631EDB607}" type="presParOf" srcId="{9487E70C-8F1B-4BCC-A5C3-64AA4205D682}" destId="{47E6ED6A-9252-4507-BE13-A5CCCCDA3330}" srcOrd="2" destOrd="0" presId="urn:microsoft.com/office/officeart/2005/8/layout/orgChart1"/>
    <dgm:cxn modelId="{53B2C568-DCC8-4DF3-B8DA-8DCCC8F08D18}" type="presParOf" srcId="{30EB296A-5AC1-4D8E-A8F6-CCE8C11577D2}" destId="{E03F1C1C-2C89-43B9-8861-F087C6255877}" srcOrd="2" destOrd="0" presId="urn:microsoft.com/office/officeart/2005/8/layout/orgChart1"/>
    <dgm:cxn modelId="{66ABB5BD-400C-42AC-B994-5DD7A4C91BAF}" type="presParOf" srcId="{30EB296A-5AC1-4D8E-A8F6-CCE8C11577D2}" destId="{1E7C9050-3B97-4C41-A1FB-4A6621F0215E}" srcOrd="3" destOrd="0" presId="urn:microsoft.com/office/officeart/2005/8/layout/orgChart1"/>
    <dgm:cxn modelId="{942C88EB-CB20-4620-996A-752B2D57D403}" type="presParOf" srcId="{1E7C9050-3B97-4C41-A1FB-4A6621F0215E}" destId="{839EEA0F-CD17-4177-9914-07504C443BC9}" srcOrd="0" destOrd="0" presId="urn:microsoft.com/office/officeart/2005/8/layout/orgChart1"/>
    <dgm:cxn modelId="{A3B5D899-4A55-45C0-9BAE-788858CF00D2}" type="presParOf" srcId="{839EEA0F-CD17-4177-9914-07504C443BC9}" destId="{06B881F9-60BA-41BD-A42A-458C852AD507}" srcOrd="0" destOrd="0" presId="urn:microsoft.com/office/officeart/2005/8/layout/orgChart1"/>
    <dgm:cxn modelId="{9FD3B8AA-C126-4745-BCA3-EDFBE74CF01E}" type="presParOf" srcId="{839EEA0F-CD17-4177-9914-07504C443BC9}" destId="{C86DC7D9-FFB7-4170-B126-E8A365C3D017}" srcOrd="1" destOrd="0" presId="urn:microsoft.com/office/officeart/2005/8/layout/orgChart1"/>
    <dgm:cxn modelId="{8C5FE979-9B84-4A45-8A3C-7223A1A6F629}" type="presParOf" srcId="{1E7C9050-3B97-4C41-A1FB-4A6621F0215E}" destId="{6E451092-9B1E-4568-BF7B-B57B5749BD37}" srcOrd="1" destOrd="0" presId="urn:microsoft.com/office/officeart/2005/8/layout/orgChart1"/>
    <dgm:cxn modelId="{57437221-60A3-4EB7-A42F-81E1A6ED6B61}" type="presParOf" srcId="{1E7C9050-3B97-4C41-A1FB-4A6621F0215E}" destId="{097D2D0A-0E2D-4660-9315-51C66CBF222E}" srcOrd="2" destOrd="0" presId="urn:microsoft.com/office/officeart/2005/8/layout/orgChart1"/>
    <dgm:cxn modelId="{FEB142BA-467C-47D5-86C0-ACE8182EE1D9}" type="presParOf" srcId="{2EA1C61B-6E64-4167-899F-CC8ECF3AF914}" destId="{7B53CFD6-18E1-42F2-835E-76BEADE3BECB}" srcOrd="2" destOrd="0" presId="urn:microsoft.com/office/officeart/2005/8/layout/orgChart1"/>
    <dgm:cxn modelId="{5446F28E-BFAF-4BBD-8B8C-F432DD890B78}" type="presParOf" srcId="{A5385222-522C-4A10-8C6D-FE60D147A80C}" destId="{09D94499-B9BC-411A-80BD-FAF650497804}" srcOrd="2" destOrd="0" presId="urn:microsoft.com/office/officeart/2005/8/layout/orgChart1"/>
    <dgm:cxn modelId="{F7F03990-DC5A-483D-AEB3-9DA6F3774BD3}" type="presParOf" srcId="{4946D979-5249-4BD1-A408-95C047CD81C2}" destId="{EF6819DB-0423-4977-AD82-E4973759BDFC}" srcOrd="2" destOrd="0" presId="urn:microsoft.com/office/officeart/2005/8/layout/orgChart1"/>
    <dgm:cxn modelId="{A502DC3C-8319-4D5E-BA6B-BD51B9665EF9}" type="presParOf" srcId="{423A61EB-34E9-41F2-AF7A-FA51E2EE0697}" destId="{EF4403BC-D7D2-45FC-B853-8D5508F3DA71}" srcOrd="2" destOrd="0" presId="urn:microsoft.com/office/officeart/2005/8/layout/orgChart1"/>
    <dgm:cxn modelId="{2F11D869-1F8A-4D47-9073-CCBFEBE40568}" type="presParOf" srcId="{423A61EB-34E9-41F2-AF7A-FA51E2EE0697}" destId="{1A1B3766-FDD5-496D-AFC4-C472F4B68B3C}" srcOrd="3" destOrd="0" presId="urn:microsoft.com/office/officeart/2005/8/layout/orgChart1"/>
    <dgm:cxn modelId="{B51A621F-7178-46EA-864A-FAF73AB34E13}" type="presParOf" srcId="{1A1B3766-FDD5-496D-AFC4-C472F4B68B3C}" destId="{0720ED6E-2157-41A2-8C13-E5D5CDED443E}" srcOrd="0" destOrd="0" presId="urn:microsoft.com/office/officeart/2005/8/layout/orgChart1"/>
    <dgm:cxn modelId="{8EADA6B4-3E64-4ABE-AFEF-C1B890212F38}" type="presParOf" srcId="{0720ED6E-2157-41A2-8C13-E5D5CDED443E}" destId="{BC8BF5CB-7CC1-4279-8A36-A685AB9F3EA4}" srcOrd="0" destOrd="0" presId="urn:microsoft.com/office/officeart/2005/8/layout/orgChart1"/>
    <dgm:cxn modelId="{C0E51BDC-74F6-4E3A-AD2E-31B707798CC7}" type="presParOf" srcId="{0720ED6E-2157-41A2-8C13-E5D5CDED443E}" destId="{3AC0AE58-ED15-4D17-8BE1-5630CFA70713}" srcOrd="1" destOrd="0" presId="urn:microsoft.com/office/officeart/2005/8/layout/orgChart1"/>
    <dgm:cxn modelId="{C899D24D-EA54-4712-BAAF-88078C031A61}" type="presParOf" srcId="{1A1B3766-FDD5-496D-AFC4-C472F4B68B3C}" destId="{6053D8B4-1BEB-44B8-BD2B-B8F2A3C249BF}" srcOrd="1" destOrd="0" presId="urn:microsoft.com/office/officeart/2005/8/layout/orgChart1"/>
    <dgm:cxn modelId="{4D488DDF-C0FE-4650-A789-9D03A7266995}" type="presParOf" srcId="{6053D8B4-1BEB-44B8-BD2B-B8F2A3C249BF}" destId="{F05C754D-27B5-49CF-9D7D-4EB5A7A231A3}" srcOrd="0" destOrd="0" presId="urn:microsoft.com/office/officeart/2005/8/layout/orgChart1"/>
    <dgm:cxn modelId="{9B9C5446-475E-4497-A990-33DDE8D95CDC}" type="presParOf" srcId="{6053D8B4-1BEB-44B8-BD2B-B8F2A3C249BF}" destId="{DBE9FF0D-1476-4E5D-AF48-1B52082B6540}" srcOrd="1" destOrd="0" presId="urn:microsoft.com/office/officeart/2005/8/layout/orgChart1"/>
    <dgm:cxn modelId="{E027EAD4-5D44-4460-ABEA-E0DEC8A9A9CB}" type="presParOf" srcId="{DBE9FF0D-1476-4E5D-AF48-1B52082B6540}" destId="{A7D8E9E6-7410-44AE-A316-B6E7222137D6}" srcOrd="0" destOrd="0" presId="urn:microsoft.com/office/officeart/2005/8/layout/orgChart1"/>
    <dgm:cxn modelId="{8CB89311-D93C-403D-BED3-84AA22D8CFEB}" type="presParOf" srcId="{A7D8E9E6-7410-44AE-A316-B6E7222137D6}" destId="{697DFF86-8ABC-4AAB-8122-1D00731E0A2A}" srcOrd="0" destOrd="0" presId="urn:microsoft.com/office/officeart/2005/8/layout/orgChart1"/>
    <dgm:cxn modelId="{AA1D56A5-EBBE-4DC1-B2C0-2B5196062723}" type="presParOf" srcId="{A7D8E9E6-7410-44AE-A316-B6E7222137D6}" destId="{E2A5B1FC-B29C-43F4-B598-5D9AAE6B3568}" srcOrd="1" destOrd="0" presId="urn:microsoft.com/office/officeart/2005/8/layout/orgChart1"/>
    <dgm:cxn modelId="{D543E0A3-6E04-40FA-84D4-A21FC51924E1}" type="presParOf" srcId="{DBE9FF0D-1476-4E5D-AF48-1B52082B6540}" destId="{E8A5EC71-70F3-45BD-B2E4-BCD2AA6C7C9A}" srcOrd="1" destOrd="0" presId="urn:microsoft.com/office/officeart/2005/8/layout/orgChart1"/>
    <dgm:cxn modelId="{F7BBD711-CF06-4209-BDB0-7679AADFC278}" type="presParOf" srcId="{E8A5EC71-70F3-45BD-B2E4-BCD2AA6C7C9A}" destId="{23376E14-9C23-4B1D-8C77-C6AC843390AF}" srcOrd="0" destOrd="0" presId="urn:microsoft.com/office/officeart/2005/8/layout/orgChart1"/>
    <dgm:cxn modelId="{8ADE5A03-D3D4-49B8-BE02-1EF50D294381}" type="presParOf" srcId="{E8A5EC71-70F3-45BD-B2E4-BCD2AA6C7C9A}" destId="{06A84027-AFCA-4154-BB00-8D1DC3F983DA}" srcOrd="1" destOrd="0" presId="urn:microsoft.com/office/officeart/2005/8/layout/orgChart1"/>
    <dgm:cxn modelId="{83FD101B-E1EE-4045-8991-EADFDAA6C5AB}" type="presParOf" srcId="{06A84027-AFCA-4154-BB00-8D1DC3F983DA}" destId="{372F1024-04E0-4748-B8B1-1C939789F24F}" srcOrd="0" destOrd="0" presId="urn:microsoft.com/office/officeart/2005/8/layout/orgChart1"/>
    <dgm:cxn modelId="{AC7DB471-EDA8-4554-9B8D-B6E14634D1F7}" type="presParOf" srcId="{372F1024-04E0-4748-B8B1-1C939789F24F}" destId="{CC8DCEA3-D5FF-4DDA-B9AA-3942C097E105}" srcOrd="0" destOrd="0" presId="urn:microsoft.com/office/officeart/2005/8/layout/orgChart1"/>
    <dgm:cxn modelId="{291E9EAD-3B5C-42D9-9310-558FB68741AA}" type="presParOf" srcId="{372F1024-04E0-4748-B8B1-1C939789F24F}" destId="{1A7AC6F5-C2F2-48B1-844D-E7E203626599}" srcOrd="1" destOrd="0" presId="urn:microsoft.com/office/officeart/2005/8/layout/orgChart1"/>
    <dgm:cxn modelId="{9D8F81CE-ADAA-4D22-8DE6-478067504705}" type="presParOf" srcId="{06A84027-AFCA-4154-BB00-8D1DC3F983DA}" destId="{85A28C8A-7655-4254-82B2-5E1E5FEFF5F2}" srcOrd="1" destOrd="0" presId="urn:microsoft.com/office/officeart/2005/8/layout/orgChart1"/>
    <dgm:cxn modelId="{890A7DE9-66C8-4241-913D-63D6BFE8F50C}" type="presParOf" srcId="{85A28C8A-7655-4254-82B2-5E1E5FEFF5F2}" destId="{F74CAD6D-80B4-47AC-95D2-1E01F577626A}" srcOrd="0" destOrd="0" presId="urn:microsoft.com/office/officeart/2005/8/layout/orgChart1"/>
    <dgm:cxn modelId="{A32C0967-CEAE-4615-8E2C-AA139F1C5262}" type="presParOf" srcId="{85A28C8A-7655-4254-82B2-5E1E5FEFF5F2}" destId="{87F3EAB2-6690-4C62-A8F9-FECFA32EB108}" srcOrd="1" destOrd="0" presId="urn:microsoft.com/office/officeart/2005/8/layout/orgChart1"/>
    <dgm:cxn modelId="{7210CB7F-DD2E-4135-B155-15A4B0B54DD3}" type="presParOf" srcId="{87F3EAB2-6690-4C62-A8F9-FECFA32EB108}" destId="{70AB56DE-AFF3-412E-8D64-99497F0D56AD}" srcOrd="0" destOrd="0" presId="urn:microsoft.com/office/officeart/2005/8/layout/orgChart1"/>
    <dgm:cxn modelId="{F3BE4E2F-0A57-449B-B877-800A0615C2D1}" type="presParOf" srcId="{70AB56DE-AFF3-412E-8D64-99497F0D56AD}" destId="{D088F0E5-562C-42B8-B6BF-5C8493B4A0F5}" srcOrd="0" destOrd="0" presId="urn:microsoft.com/office/officeart/2005/8/layout/orgChart1"/>
    <dgm:cxn modelId="{C64231FE-8900-4ABC-88AD-087E9D1D31DD}" type="presParOf" srcId="{70AB56DE-AFF3-412E-8D64-99497F0D56AD}" destId="{611BD564-2CCA-4B57-84C1-289CF02B8F45}" srcOrd="1" destOrd="0" presId="urn:microsoft.com/office/officeart/2005/8/layout/orgChart1"/>
    <dgm:cxn modelId="{D2BC9BDE-0070-4D01-9BB9-361FEFDA695B}" type="presParOf" srcId="{87F3EAB2-6690-4C62-A8F9-FECFA32EB108}" destId="{95D48248-8595-4B8B-AFAF-2C71FA7FB249}" srcOrd="1" destOrd="0" presId="urn:microsoft.com/office/officeart/2005/8/layout/orgChart1"/>
    <dgm:cxn modelId="{661091A1-83AF-4FE6-9A37-BD3CBEAF7310}" type="presParOf" srcId="{95D48248-8595-4B8B-AFAF-2C71FA7FB249}" destId="{60A44C73-4B2D-43AD-B0D9-1C1E7B073970}" srcOrd="0" destOrd="0" presId="urn:microsoft.com/office/officeart/2005/8/layout/orgChart1"/>
    <dgm:cxn modelId="{35D4994C-43D2-4E6F-95AF-05AB050F91D6}" type="presParOf" srcId="{95D48248-8595-4B8B-AFAF-2C71FA7FB249}" destId="{99D4CA3D-29D4-49F0-AFB2-ECB8BCFABCA4}" srcOrd="1" destOrd="0" presId="urn:microsoft.com/office/officeart/2005/8/layout/orgChart1"/>
    <dgm:cxn modelId="{A56DD47E-3584-44C0-B888-F927D3A386E6}" type="presParOf" srcId="{99D4CA3D-29D4-49F0-AFB2-ECB8BCFABCA4}" destId="{E1A645A7-50B7-4EC5-83DC-2E2E2763BD74}" srcOrd="0" destOrd="0" presId="urn:microsoft.com/office/officeart/2005/8/layout/orgChart1"/>
    <dgm:cxn modelId="{BB0E8D62-20EC-446A-8FA7-430296E3E96D}" type="presParOf" srcId="{E1A645A7-50B7-4EC5-83DC-2E2E2763BD74}" destId="{9E74A56E-B4A6-44A5-AFFD-97D88EDF954C}" srcOrd="0" destOrd="0" presId="urn:microsoft.com/office/officeart/2005/8/layout/orgChart1"/>
    <dgm:cxn modelId="{D6F1CC7F-7730-4ED0-95EB-DA66DD3CEAD9}" type="presParOf" srcId="{E1A645A7-50B7-4EC5-83DC-2E2E2763BD74}" destId="{F618C75C-3517-4A40-993C-925D303E7F0A}" srcOrd="1" destOrd="0" presId="urn:microsoft.com/office/officeart/2005/8/layout/orgChart1"/>
    <dgm:cxn modelId="{CC27A6D0-B5BD-47C0-A57D-92C86A75DB7A}" type="presParOf" srcId="{99D4CA3D-29D4-49F0-AFB2-ECB8BCFABCA4}" destId="{0B9B4639-7330-4D55-B271-9F34411CA38A}" srcOrd="1" destOrd="0" presId="urn:microsoft.com/office/officeart/2005/8/layout/orgChart1"/>
    <dgm:cxn modelId="{0062A5D4-017D-4F29-97E2-B0E7FFB6B137}" type="presParOf" srcId="{99D4CA3D-29D4-49F0-AFB2-ECB8BCFABCA4}" destId="{3E4D56D4-18FF-4BB8-B9D5-E00035DDF187}" srcOrd="2" destOrd="0" presId="urn:microsoft.com/office/officeart/2005/8/layout/orgChart1"/>
    <dgm:cxn modelId="{55AABEAA-50E7-4CC2-A075-72C8D496FCD3}" type="presParOf" srcId="{87F3EAB2-6690-4C62-A8F9-FECFA32EB108}" destId="{2642C278-9058-4DD7-9BDF-B54333B0A104}" srcOrd="2" destOrd="0" presId="urn:microsoft.com/office/officeart/2005/8/layout/orgChart1"/>
    <dgm:cxn modelId="{6AA5C094-52E8-45B7-8DA9-B52A4F6FEE8D}" type="presParOf" srcId="{06A84027-AFCA-4154-BB00-8D1DC3F983DA}" destId="{19034BE6-E0E7-4184-AF55-07CF7C115660}" srcOrd="2" destOrd="0" presId="urn:microsoft.com/office/officeart/2005/8/layout/orgChart1"/>
    <dgm:cxn modelId="{64321B30-BBDE-4B37-BC42-5F84D74AA692}" type="presParOf" srcId="{DBE9FF0D-1476-4E5D-AF48-1B52082B6540}" destId="{911B962B-D532-4CF9-A058-41C20A5729EA}" srcOrd="2" destOrd="0" presId="urn:microsoft.com/office/officeart/2005/8/layout/orgChart1"/>
    <dgm:cxn modelId="{81246EE6-5FF6-4E8B-BD04-51D317F1E5AA}" type="presParOf" srcId="{911B962B-D532-4CF9-A058-41C20A5729EA}" destId="{1DE9C88F-C67E-4914-8861-E235B15D2AAD}" srcOrd="0" destOrd="0" presId="urn:microsoft.com/office/officeart/2005/8/layout/orgChart1"/>
    <dgm:cxn modelId="{98EE3D38-29F5-413C-A334-065F04BB4629}" type="presParOf" srcId="{911B962B-D532-4CF9-A058-41C20A5729EA}" destId="{6ACEA3FF-A92A-4080-B409-5E689F5B41C2}" srcOrd="1" destOrd="0" presId="urn:microsoft.com/office/officeart/2005/8/layout/orgChart1"/>
    <dgm:cxn modelId="{8A253F8E-147C-410E-97AC-796E4D4CF295}" type="presParOf" srcId="{6ACEA3FF-A92A-4080-B409-5E689F5B41C2}" destId="{CD26696B-1236-470C-A99D-A0FA39FBC77A}" srcOrd="0" destOrd="0" presId="urn:microsoft.com/office/officeart/2005/8/layout/orgChart1"/>
    <dgm:cxn modelId="{00622DFC-EB3E-486C-AB34-FCE72C8ED17D}" type="presParOf" srcId="{CD26696B-1236-470C-A99D-A0FA39FBC77A}" destId="{70D40170-B95A-4879-9838-4158C6899561}" srcOrd="0" destOrd="0" presId="urn:microsoft.com/office/officeart/2005/8/layout/orgChart1"/>
    <dgm:cxn modelId="{BA34791C-CD64-4AE6-A9EE-308C8807EF4F}" type="presParOf" srcId="{CD26696B-1236-470C-A99D-A0FA39FBC77A}" destId="{4CDE7F39-7387-4634-B29E-0026DEC60FAA}" srcOrd="1" destOrd="0" presId="urn:microsoft.com/office/officeart/2005/8/layout/orgChart1"/>
    <dgm:cxn modelId="{5B880930-3A9A-4443-B235-5CE5412FDADA}" type="presParOf" srcId="{6ACEA3FF-A92A-4080-B409-5E689F5B41C2}" destId="{0CCE2874-F41F-4AB4-81F1-C0EE68D5EF80}" srcOrd="1" destOrd="0" presId="urn:microsoft.com/office/officeart/2005/8/layout/orgChart1"/>
    <dgm:cxn modelId="{7D209FCE-D102-4756-8A0D-D2F1C0A24935}" type="presParOf" srcId="{6ACEA3FF-A92A-4080-B409-5E689F5B41C2}" destId="{36A06FAD-B0B8-4203-9C13-1D4348F3517B}" srcOrd="2" destOrd="0" presId="urn:microsoft.com/office/officeart/2005/8/layout/orgChart1"/>
    <dgm:cxn modelId="{C44836AF-B3C4-4B0B-8095-C55BF76C5271}" type="presParOf" srcId="{1A1B3766-FDD5-496D-AFC4-C472F4B68B3C}" destId="{C41B234C-7AB6-4A48-8700-A9A195C21C38}" srcOrd="2" destOrd="0" presId="urn:microsoft.com/office/officeart/2005/8/layout/orgChart1"/>
    <dgm:cxn modelId="{650A8145-1B22-4084-9361-4CB3133F5C28}" type="presParOf" srcId="{0590A333-F839-4657-8235-301D2A33BC28}" destId="{B51F7C8C-8F02-43AD-A2B8-8ABB694A612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E9C88F-C67E-4914-8861-E235B15D2AAD}">
      <dsp:nvSpPr>
        <dsp:cNvPr id="0" name=""/>
        <dsp:cNvSpPr/>
      </dsp:nvSpPr>
      <dsp:spPr>
        <a:xfrm>
          <a:off x="4965453" y="2766881"/>
          <a:ext cx="151135" cy="662118"/>
        </a:xfrm>
        <a:custGeom>
          <a:avLst/>
          <a:gdLst/>
          <a:ahLst/>
          <a:cxnLst/>
          <a:rect l="0" t="0" r="0" b="0"/>
          <a:pathLst>
            <a:path>
              <a:moveTo>
                <a:pt x="151135" y="0"/>
              </a:moveTo>
              <a:lnTo>
                <a:pt x="151135" y="662118"/>
              </a:lnTo>
              <a:lnTo>
                <a:pt x="0" y="6621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A44C73-4B2D-43AD-B0D9-1C1E7B073970}">
      <dsp:nvSpPr>
        <dsp:cNvPr id="0" name=""/>
        <dsp:cNvSpPr/>
      </dsp:nvSpPr>
      <dsp:spPr>
        <a:xfrm>
          <a:off x="4540834" y="5832779"/>
          <a:ext cx="215908" cy="6621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2118"/>
              </a:lnTo>
              <a:lnTo>
                <a:pt x="215908" y="662118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4CAD6D-80B4-47AC-95D2-1E01F577626A}">
      <dsp:nvSpPr>
        <dsp:cNvPr id="0" name=""/>
        <dsp:cNvSpPr/>
      </dsp:nvSpPr>
      <dsp:spPr>
        <a:xfrm>
          <a:off x="5070869" y="4810813"/>
          <a:ext cx="91440" cy="3022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22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376E14-9C23-4B1D-8C77-C6AC843390AF}">
      <dsp:nvSpPr>
        <dsp:cNvPr id="0" name=""/>
        <dsp:cNvSpPr/>
      </dsp:nvSpPr>
      <dsp:spPr>
        <a:xfrm>
          <a:off x="5070869" y="2766881"/>
          <a:ext cx="91440" cy="13242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2423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5C754D-27B5-49CF-9D7D-4EB5A7A231A3}">
      <dsp:nvSpPr>
        <dsp:cNvPr id="0" name=""/>
        <dsp:cNvSpPr/>
      </dsp:nvSpPr>
      <dsp:spPr>
        <a:xfrm>
          <a:off x="5070869" y="1744915"/>
          <a:ext cx="91440" cy="3022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227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4403BC-D7D2-45FC-B853-8D5508F3DA71}">
      <dsp:nvSpPr>
        <dsp:cNvPr id="0" name=""/>
        <dsp:cNvSpPr/>
      </dsp:nvSpPr>
      <dsp:spPr>
        <a:xfrm>
          <a:off x="3374929" y="722949"/>
          <a:ext cx="1741660" cy="302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135"/>
              </a:lnTo>
              <a:lnTo>
                <a:pt x="1741660" y="151135"/>
              </a:lnTo>
              <a:lnTo>
                <a:pt x="1741660" y="30227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3F1C1C-2C89-43B9-8861-F087C6255877}">
      <dsp:nvSpPr>
        <dsp:cNvPr id="0" name=""/>
        <dsp:cNvSpPr/>
      </dsp:nvSpPr>
      <dsp:spPr>
        <a:xfrm>
          <a:off x="1928343" y="3788847"/>
          <a:ext cx="215908" cy="18730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3040"/>
              </a:lnTo>
              <a:lnTo>
                <a:pt x="215908" y="1873040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D21CDD-904D-41FB-84F4-3D3093DFEC27}">
      <dsp:nvSpPr>
        <dsp:cNvPr id="0" name=""/>
        <dsp:cNvSpPr/>
      </dsp:nvSpPr>
      <dsp:spPr>
        <a:xfrm>
          <a:off x="1928343" y="3788847"/>
          <a:ext cx="215908" cy="7565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6596"/>
              </a:lnTo>
              <a:lnTo>
                <a:pt x="215908" y="75659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F7306F-7998-4B5B-9D9A-8C857D4BF232}">
      <dsp:nvSpPr>
        <dsp:cNvPr id="0" name=""/>
        <dsp:cNvSpPr/>
      </dsp:nvSpPr>
      <dsp:spPr>
        <a:xfrm>
          <a:off x="1633268" y="2766881"/>
          <a:ext cx="870830" cy="3022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135"/>
              </a:lnTo>
              <a:lnTo>
                <a:pt x="870830" y="151135"/>
              </a:lnTo>
              <a:lnTo>
                <a:pt x="870830" y="3022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1A71B6-FABA-4312-BFD9-CE6F8F5164E6}">
      <dsp:nvSpPr>
        <dsp:cNvPr id="0" name=""/>
        <dsp:cNvSpPr/>
      </dsp:nvSpPr>
      <dsp:spPr>
        <a:xfrm>
          <a:off x="762438" y="2766881"/>
          <a:ext cx="870830" cy="302271"/>
        </a:xfrm>
        <a:custGeom>
          <a:avLst/>
          <a:gdLst/>
          <a:ahLst/>
          <a:cxnLst/>
          <a:rect l="0" t="0" r="0" b="0"/>
          <a:pathLst>
            <a:path>
              <a:moveTo>
                <a:pt x="870830" y="0"/>
              </a:moveTo>
              <a:lnTo>
                <a:pt x="870830" y="151135"/>
              </a:lnTo>
              <a:lnTo>
                <a:pt x="0" y="151135"/>
              </a:lnTo>
              <a:lnTo>
                <a:pt x="0" y="30227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4D2751-E6FE-4BF0-A245-4C7B23446DEB}">
      <dsp:nvSpPr>
        <dsp:cNvPr id="0" name=""/>
        <dsp:cNvSpPr/>
      </dsp:nvSpPr>
      <dsp:spPr>
        <a:xfrm>
          <a:off x="1587548" y="1744915"/>
          <a:ext cx="91440" cy="302271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2271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0E6B68-CE8B-4EDE-9762-729E8D7D5CD9}">
      <dsp:nvSpPr>
        <dsp:cNvPr id="0" name=""/>
        <dsp:cNvSpPr/>
      </dsp:nvSpPr>
      <dsp:spPr>
        <a:xfrm>
          <a:off x="1633268" y="722949"/>
          <a:ext cx="1741660" cy="302271"/>
        </a:xfrm>
        <a:custGeom>
          <a:avLst/>
          <a:gdLst/>
          <a:ahLst/>
          <a:cxnLst/>
          <a:rect l="0" t="0" r="0" b="0"/>
          <a:pathLst>
            <a:path>
              <a:moveTo>
                <a:pt x="1741660" y="0"/>
              </a:moveTo>
              <a:lnTo>
                <a:pt x="1741660" y="151135"/>
              </a:lnTo>
              <a:lnTo>
                <a:pt x="0" y="151135"/>
              </a:lnTo>
              <a:lnTo>
                <a:pt x="0" y="302271"/>
              </a:lnTo>
            </a:path>
          </a:pathLst>
        </a:custGeom>
        <a:noFill/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BAFD0D-ECC7-4EFE-9CC7-A9D9791B395D}">
      <dsp:nvSpPr>
        <dsp:cNvPr id="0" name=""/>
        <dsp:cNvSpPr/>
      </dsp:nvSpPr>
      <dsp:spPr>
        <a:xfrm>
          <a:off x="2655234" y="3254"/>
          <a:ext cx="1439388" cy="71969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Inside-out</a:t>
          </a:r>
        </a:p>
      </dsp:txBody>
      <dsp:txXfrm>
        <a:off x="2655234" y="3254"/>
        <a:ext cx="1439388" cy="719694"/>
      </dsp:txXfrm>
    </dsp:sp>
    <dsp:sp modelId="{CD2C0632-532D-4125-B32E-D380EEC4A771}">
      <dsp:nvSpPr>
        <dsp:cNvPr id="0" name=""/>
        <dsp:cNvSpPr/>
      </dsp:nvSpPr>
      <dsp:spPr>
        <a:xfrm>
          <a:off x="913574" y="1025221"/>
          <a:ext cx="1439388" cy="71969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Intrinsic (Chronic)</a:t>
          </a:r>
        </a:p>
      </dsp:txBody>
      <dsp:txXfrm>
        <a:off x="913574" y="1025221"/>
        <a:ext cx="1439388" cy="719694"/>
      </dsp:txXfrm>
    </dsp:sp>
    <dsp:sp modelId="{0EDC553C-BF12-45B4-B1DE-AE472AA699E8}">
      <dsp:nvSpPr>
        <dsp:cNvPr id="0" name=""/>
        <dsp:cNvSpPr/>
      </dsp:nvSpPr>
      <dsp:spPr>
        <a:xfrm>
          <a:off x="913574" y="2047187"/>
          <a:ext cx="1439388" cy="71969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 helper (Th)-1 lymphocyte imbalance</a:t>
          </a:r>
        </a:p>
      </dsp:txBody>
      <dsp:txXfrm>
        <a:off x="913574" y="2047187"/>
        <a:ext cx="1439388" cy="719694"/>
      </dsp:txXfrm>
    </dsp:sp>
    <dsp:sp modelId="{734359B4-D3C4-4232-97F1-532DC33B131B}">
      <dsp:nvSpPr>
        <dsp:cNvPr id="0" name=""/>
        <dsp:cNvSpPr/>
      </dsp:nvSpPr>
      <dsp:spPr>
        <a:xfrm>
          <a:off x="42743" y="3069153"/>
          <a:ext cx="1439388" cy="105507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Promote interferon gamma (IFN-</a:t>
          </a:r>
          <a:r>
            <a:rPr lang="el-GR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γ</a:t>
          </a: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), interleukin (IL)-8, </a:t>
          </a:r>
          <a:r>
            <a:rPr lang="en-ZA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tumor</a:t>
          </a: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necrosis factor alpha (TNF-</a:t>
          </a:r>
          <a:r>
            <a:rPr lang="el-GR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α</a:t>
          </a: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 and IL-12 production</a:t>
          </a:r>
        </a:p>
      </dsp:txBody>
      <dsp:txXfrm>
        <a:off x="42743" y="3069153"/>
        <a:ext cx="1439388" cy="1055079"/>
      </dsp:txXfrm>
    </dsp:sp>
    <dsp:sp modelId="{743AA8DE-1221-47DA-AB72-5F8279D1F07D}">
      <dsp:nvSpPr>
        <dsp:cNvPr id="0" name=""/>
        <dsp:cNvSpPr/>
      </dsp:nvSpPr>
      <dsp:spPr>
        <a:xfrm>
          <a:off x="1784404" y="3069153"/>
          <a:ext cx="1439388" cy="71969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While IL-18 controls the activation and production of Th-1</a:t>
          </a:r>
        </a:p>
      </dsp:txBody>
      <dsp:txXfrm>
        <a:off x="1784404" y="3069153"/>
        <a:ext cx="1439388" cy="719694"/>
      </dsp:txXfrm>
    </dsp:sp>
    <dsp:sp modelId="{9DF2D73E-6780-40F2-A6B9-A1869D0B4D41}">
      <dsp:nvSpPr>
        <dsp:cNvPr id="0" name=""/>
        <dsp:cNvSpPr/>
      </dsp:nvSpPr>
      <dsp:spPr>
        <a:xfrm>
          <a:off x="2144251" y="4091119"/>
          <a:ext cx="1787778" cy="908650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IL-18 and IL-12 stimulate Th-1 response while IFN-</a:t>
          </a:r>
          <a:r>
            <a:rPr lang="el-GR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γ</a:t>
          </a: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and IL-8 suppress Th-2 activation</a:t>
          </a:r>
        </a:p>
      </dsp:txBody>
      <dsp:txXfrm>
        <a:off x="2144251" y="4091119"/>
        <a:ext cx="1787778" cy="908650"/>
      </dsp:txXfrm>
    </dsp:sp>
    <dsp:sp modelId="{06B881F9-60BA-41BD-A42A-458C852AD507}">
      <dsp:nvSpPr>
        <dsp:cNvPr id="0" name=""/>
        <dsp:cNvSpPr/>
      </dsp:nvSpPr>
      <dsp:spPr>
        <a:xfrm>
          <a:off x="2144251" y="5302041"/>
          <a:ext cx="1439388" cy="71969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Express normal levels of immunoglobulin E (</a:t>
          </a:r>
          <a:r>
            <a:rPr lang="en-ZA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IgE</a:t>
          </a: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</a:p>
      </dsp:txBody>
      <dsp:txXfrm>
        <a:off x="2144251" y="5302041"/>
        <a:ext cx="1439388" cy="719694"/>
      </dsp:txXfrm>
    </dsp:sp>
    <dsp:sp modelId="{BC8BF5CB-7CC1-4279-8A36-A685AB9F3EA4}">
      <dsp:nvSpPr>
        <dsp:cNvPr id="0" name=""/>
        <dsp:cNvSpPr/>
      </dsp:nvSpPr>
      <dsp:spPr>
        <a:xfrm>
          <a:off x="4396895" y="1025221"/>
          <a:ext cx="1439388" cy="71969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Extrinsic (Acute)</a:t>
          </a:r>
        </a:p>
      </dsp:txBody>
      <dsp:txXfrm>
        <a:off x="4396895" y="1025221"/>
        <a:ext cx="1439388" cy="719694"/>
      </dsp:txXfrm>
    </dsp:sp>
    <dsp:sp modelId="{697DFF86-8ABC-4AAB-8122-1D00731E0A2A}">
      <dsp:nvSpPr>
        <dsp:cNvPr id="0" name=""/>
        <dsp:cNvSpPr/>
      </dsp:nvSpPr>
      <dsp:spPr>
        <a:xfrm>
          <a:off x="4396895" y="2047187"/>
          <a:ext cx="1439388" cy="71969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Th-2 and Th-22 imbalance</a:t>
          </a:r>
        </a:p>
      </dsp:txBody>
      <dsp:txXfrm>
        <a:off x="4396895" y="2047187"/>
        <a:ext cx="1439388" cy="719694"/>
      </dsp:txXfrm>
    </dsp:sp>
    <dsp:sp modelId="{CC8DCEA3-D5FF-4DDA-B9AA-3942C097E105}">
      <dsp:nvSpPr>
        <dsp:cNvPr id="0" name=""/>
        <dsp:cNvSpPr/>
      </dsp:nvSpPr>
      <dsp:spPr>
        <a:xfrm>
          <a:off x="4396895" y="4091119"/>
          <a:ext cx="1439388" cy="71969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IL-4, IL-5, TNF-</a:t>
          </a:r>
          <a:r>
            <a:rPr lang="el-GR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α</a:t>
          </a: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and IL-13 synthesized</a:t>
          </a:r>
        </a:p>
      </dsp:txBody>
      <dsp:txXfrm>
        <a:off x="4396895" y="4091119"/>
        <a:ext cx="1439388" cy="719694"/>
      </dsp:txXfrm>
    </dsp:sp>
    <dsp:sp modelId="{D088F0E5-562C-42B8-B6BF-5C8493B4A0F5}">
      <dsp:nvSpPr>
        <dsp:cNvPr id="0" name=""/>
        <dsp:cNvSpPr/>
      </dsp:nvSpPr>
      <dsp:spPr>
        <a:xfrm>
          <a:off x="4396895" y="5113085"/>
          <a:ext cx="1439388" cy="71969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Recruit eosinophils</a:t>
          </a:r>
        </a:p>
      </dsp:txBody>
      <dsp:txXfrm>
        <a:off x="4396895" y="5113085"/>
        <a:ext cx="1439388" cy="719694"/>
      </dsp:txXfrm>
    </dsp:sp>
    <dsp:sp modelId="{9E74A56E-B4A6-44A5-AFFD-97D88EDF954C}">
      <dsp:nvSpPr>
        <dsp:cNvPr id="0" name=""/>
        <dsp:cNvSpPr/>
      </dsp:nvSpPr>
      <dsp:spPr>
        <a:xfrm>
          <a:off x="4756742" y="6135051"/>
          <a:ext cx="1439388" cy="71969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Promote </a:t>
          </a:r>
          <a:r>
            <a:rPr lang="en-ZA" sz="1200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IgE</a:t>
          </a: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antibody production causing an allergic response</a:t>
          </a:r>
        </a:p>
      </dsp:txBody>
      <dsp:txXfrm>
        <a:off x="4756742" y="6135051"/>
        <a:ext cx="1439388" cy="719694"/>
      </dsp:txXfrm>
    </dsp:sp>
    <dsp:sp modelId="{70D40170-B95A-4879-9838-4158C6899561}">
      <dsp:nvSpPr>
        <dsp:cNvPr id="0" name=""/>
        <dsp:cNvSpPr/>
      </dsp:nvSpPr>
      <dsp:spPr>
        <a:xfrm>
          <a:off x="3526064" y="3069153"/>
          <a:ext cx="1439388" cy="719694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2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Stimulated by IL-21, IL-19, IL-25 and IL-33</a:t>
          </a:r>
        </a:p>
      </dsp:txBody>
      <dsp:txXfrm>
        <a:off x="3526064" y="3069153"/>
        <a:ext cx="1439388" cy="7196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8302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80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27042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95476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57147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77150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63549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69006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3530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68759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76971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F2D05-4B16-4920-BE5F-1C90C9851560}" type="datetimeFigureOut">
              <a:rPr lang="en-ZA" smtClean="0"/>
              <a:t>2022-03-11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49041-1BDC-49E6-9484-69A35760ECB0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8786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5272050"/>
              </p:ext>
            </p:extLst>
          </p:nvPr>
        </p:nvGraphicFramePr>
        <p:xfrm>
          <a:off x="2980267" y="-1"/>
          <a:ext cx="6238875" cy="6858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10601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105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Marize Nel</dc:creator>
  <cp:lastModifiedBy>Marize Nel</cp:lastModifiedBy>
  <cp:revision>7</cp:revision>
  <dcterms:created xsi:type="dcterms:W3CDTF">2021-03-15T15:43:43Z</dcterms:created>
  <dcterms:modified xsi:type="dcterms:W3CDTF">2022-03-11T18:58:12Z</dcterms:modified>
</cp:coreProperties>
</file>