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1371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7144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804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24383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625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63706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75367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4781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7423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37809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1017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D64CC-EE53-4685-BF61-B71968176AB9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E04C7-B14D-48F1-99E7-A3535E30581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88894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40933" y="711200"/>
            <a:ext cx="8144934" cy="5486400"/>
            <a:chOff x="0" y="0"/>
            <a:chExt cx="11178159" cy="6858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521" t="1652" b="-1"/>
            <a:stretch/>
          </p:blipFill>
          <p:spPr>
            <a:xfrm>
              <a:off x="7199492" y="0"/>
              <a:ext cx="3978667" cy="307578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0" y="1363534"/>
              <a:ext cx="10622640" cy="5494466"/>
              <a:chOff x="0" y="1363534"/>
              <a:chExt cx="10622640" cy="549446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1952095"/>
                <a:ext cx="3484065" cy="2247371"/>
              </a:xfrm>
              <a:prstGeom prst="rect">
                <a:avLst/>
              </a:prstGeom>
            </p:spPr>
          </p:pic>
          <p:cxnSp>
            <p:nvCxnSpPr>
              <p:cNvPr id="8" name="Elbow Connector 7"/>
              <p:cNvCxnSpPr>
                <a:stCxn id="7" idx="3"/>
              </p:cNvCxnSpPr>
              <p:nvPr/>
            </p:nvCxnSpPr>
            <p:spPr>
              <a:xfrm flipV="1">
                <a:off x="3484065" y="1676400"/>
                <a:ext cx="4115299" cy="1399381"/>
              </a:xfrm>
              <a:prstGeom prst="bentConnector3">
                <a:avLst>
                  <a:gd name="adj1" fmla="val 50000"/>
                </a:avLst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Elbow Connector 8"/>
              <p:cNvCxnSpPr>
                <a:stCxn id="7" idx="3"/>
              </p:cNvCxnSpPr>
              <p:nvPr/>
            </p:nvCxnSpPr>
            <p:spPr>
              <a:xfrm>
                <a:off x="3484065" y="3075781"/>
                <a:ext cx="4115299" cy="1123685"/>
              </a:xfrm>
              <a:prstGeom prst="bentConnector3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/>
              <a:srcRect l="28261" r="23043"/>
              <a:stretch/>
            </p:blipFill>
            <p:spPr>
              <a:xfrm>
                <a:off x="7693173" y="3356559"/>
                <a:ext cx="2929467" cy="2959789"/>
              </a:xfrm>
              <a:prstGeom prst="rect">
                <a:avLst/>
              </a:prstGeom>
            </p:spPr>
          </p:pic>
          <p:cxnSp>
            <p:nvCxnSpPr>
              <p:cNvPr id="11" name="Straight Arrow Connector 10"/>
              <p:cNvCxnSpPr/>
              <p:nvPr/>
            </p:nvCxnSpPr>
            <p:spPr>
              <a:xfrm>
                <a:off x="4432830" y="3075780"/>
                <a:ext cx="0" cy="1276087"/>
              </a:xfrm>
              <a:prstGeom prst="straightConnector1">
                <a:avLst/>
              </a:prstGeom>
              <a:ln w="38100">
                <a:solidFill>
                  <a:srgbClr val="0070C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2" name="Picture 11" descr="File:Aloe greatheadii var davyana, habitus, Louwsburg.jpg">
                <a:hlinkClick r:id=""/>
              </p:cNvPr>
              <p:cNvPicPr/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33" t="4489" r="6033"/>
              <a:stretch>
                <a:fillRect/>
              </a:stretch>
            </p:blipFill>
            <p:spPr bwMode="auto">
              <a:xfrm>
                <a:off x="1761473" y="4893733"/>
                <a:ext cx="1770554" cy="19642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 descr="File:Carpobrotus edulis01.jpg">
                <a:hlinkClick r:id=""/>
              </p:cNvPr>
              <p:cNvPicPr/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734" r="9871"/>
              <a:stretch>
                <a:fillRect/>
              </a:stretch>
            </p:blipFill>
            <p:spPr bwMode="auto">
              <a:xfrm>
                <a:off x="3532027" y="4893733"/>
                <a:ext cx="1734646" cy="19642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13" descr="File:Leonotis leonurus 03.jpg">
                <a:hlinkClick r:id=""/>
              </p:cNvPr>
              <p:cNvPicPr/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38273" y="4893733"/>
                <a:ext cx="1794753" cy="19642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22"/>
              <p:cNvSpPr txBox="1"/>
              <p:nvPr/>
            </p:nvSpPr>
            <p:spPr>
              <a:xfrm>
                <a:off x="5712172" y="1363534"/>
                <a:ext cx="3478979" cy="495034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900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Inside out hypothesis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6" name="TextBox 23"/>
              <p:cNvSpPr txBox="1"/>
              <p:nvPr/>
            </p:nvSpPr>
            <p:spPr>
              <a:xfrm>
                <a:off x="5668969" y="3867930"/>
                <a:ext cx="2879160" cy="557902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900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Outside in hypothesis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7" name="TextBox 24"/>
              <p:cNvSpPr txBox="1"/>
              <p:nvPr/>
            </p:nvSpPr>
            <p:spPr>
              <a:xfrm>
                <a:off x="2970438" y="4425832"/>
                <a:ext cx="4481224" cy="410621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900" b="1" kern="1200" dirty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South African based natural remedies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59669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Marize Nel</dc:creator>
  <cp:lastModifiedBy>Marize Nel</cp:lastModifiedBy>
  <cp:revision>1</cp:revision>
  <dcterms:created xsi:type="dcterms:W3CDTF">2021-05-05T10:53:16Z</dcterms:created>
  <dcterms:modified xsi:type="dcterms:W3CDTF">2021-05-05T10:53:41Z</dcterms:modified>
</cp:coreProperties>
</file>