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drawings/drawing10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drawings/drawing14.xml" ContentType="application/vnd.openxmlformats-officedocument.drawingml.chartshapes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drawings/drawing16.xml" ContentType="application/vnd.openxmlformats-officedocument.drawingml.chartshapes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drawings/drawing17.xml" ContentType="application/vnd.openxmlformats-officedocument.drawingml.chartshapes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drawings/drawing18.xml" ContentType="application/vnd.openxmlformats-officedocument.drawingml.chartshapes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drawings/drawing19.xml" ContentType="application/vnd.openxmlformats-officedocument.drawingml.chartshapes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drawings/drawing20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drawings/drawing21.xml" ContentType="application/vnd.openxmlformats-officedocument.drawingml.chartshapes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drawings/drawing22.xml" ContentType="application/vnd.openxmlformats-officedocument.drawingml.chartshapes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drawings/drawing23.xml" ContentType="application/vnd.openxmlformats-officedocument.drawingml.chartshapes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drawings/drawing24.xml" ContentType="application/vnd.openxmlformats-officedocument.drawingml.chartshapes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drawings/drawing25.xml" ContentType="application/vnd.openxmlformats-officedocument.drawingml.chartshapes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drawings/drawing26.xml" ContentType="application/vnd.openxmlformats-officedocument.drawingml.chartshapes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drawings/drawing27.xml" ContentType="application/vnd.openxmlformats-officedocument.drawingml.chartshapes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drawings/drawing2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95" r:id="rId3"/>
    <p:sldId id="258" r:id="rId4"/>
    <p:sldId id="788" r:id="rId5"/>
    <p:sldId id="792" r:id="rId6"/>
    <p:sldId id="795" r:id="rId7"/>
    <p:sldId id="281" r:id="rId8"/>
    <p:sldId id="807" r:id="rId9"/>
    <p:sldId id="829" r:id="rId10"/>
    <p:sldId id="831" r:id="rId11"/>
    <p:sldId id="80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5" Type="http://schemas.openxmlformats.org/officeDocument/2006/relationships/chartUserShapes" Target="../drawings/drawing10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5" Type="http://schemas.openxmlformats.org/officeDocument/2006/relationships/chartUserShapes" Target="../drawings/drawing11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5" Type="http://schemas.openxmlformats.org/officeDocument/2006/relationships/chartUserShapes" Target="../drawings/drawing12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5" Type="http://schemas.openxmlformats.org/officeDocument/2006/relationships/chartUserShapes" Target="../drawings/drawing13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5" Type="http://schemas.openxmlformats.org/officeDocument/2006/relationships/chartUserShapes" Target="../drawings/drawing14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5" Type="http://schemas.openxmlformats.org/officeDocument/2006/relationships/chartUserShapes" Target="../drawings/drawing15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5" Type="http://schemas.openxmlformats.org/officeDocument/2006/relationships/chartUserShapes" Target="../drawings/drawing16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5" Type="http://schemas.openxmlformats.org/officeDocument/2006/relationships/chartUserShapes" Target="../drawings/drawing17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5" Type="http://schemas.openxmlformats.org/officeDocument/2006/relationships/chartUserShapes" Target="../drawings/drawing18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5" Type="http://schemas.openxmlformats.org/officeDocument/2006/relationships/chartUserShapes" Target="../drawings/drawing19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5" Type="http://schemas.openxmlformats.org/officeDocument/2006/relationships/chartUserShapes" Target="../drawings/drawing20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5" Type="http://schemas.openxmlformats.org/officeDocument/2006/relationships/chartUserShapes" Target="../drawings/drawing21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5" Type="http://schemas.openxmlformats.org/officeDocument/2006/relationships/chartUserShapes" Target="../drawings/drawing22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5" Type="http://schemas.openxmlformats.org/officeDocument/2006/relationships/chartUserShapes" Target="../drawings/drawing23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5" Type="http://schemas.openxmlformats.org/officeDocument/2006/relationships/chartUserShapes" Target="../drawings/drawing24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5" Type="http://schemas.openxmlformats.org/officeDocument/2006/relationships/chartUserShapes" Target="../drawings/drawing25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5" Type="http://schemas.openxmlformats.org/officeDocument/2006/relationships/chartUserShapes" Target="../drawings/drawing26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5" Type="http://schemas.openxmlformats.org/officeDocument/2006/relationships/chartUserShapes" Target="../drawings/drawing27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5" Type="http://schemas.openxmlformats.org/officeDocument/2006/relationships/chartUserShapes" Target="../drawings/drawing28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5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6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7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8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9.xml"/><Relationship Id="rId4" Type="http://schemas.openxmlformats.org/officeDocument/2006/relationships/oleObject" Target="file:///C:\Users\Selorm%20Agbemavor\Dropbox\Research%20Projects\1.0%20My%20PhD\C-4%20-%20RC-2\4.3%20-%20CRs%20w%20SA\BAA\BAA%20-%20UPD%20-%20V4%20-%2024-08-2020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137147788872117"/>
          <c:y val="2.5205709744370253E-2"/>
          <c:w val="0.85949581842000888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65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288E-4CD4-8DE9-DFC28E091223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288E-4CD4-8DE9-DFC28E091223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288E-4CD4-8DE9-DFC28E091223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288E-4CD4-8DE9-DFC28E091223}"/>
              </c:ext>
            </c:extLst>
          </c:dPt>
          <c:dPt>
            <c:idx val="4"/>
            <c:invertIfNegative val="0"/>
            <c:bubble3D val="0"/>
            <c:spPr>
              <a:solidFill>
                <a:sysClr val="windowText" lastClr="000000">
                  <a:lumMod val="65000"/>
                  <a:lumOff val="3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9-288E-4CD4-8DE9-DFC28E091223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B-288E-4CD4-8DE9-DFC28E091223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D-288E-4CD4-8DE9-DFC28E091223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F-288E-4CD4-8DE9-DFC28E091223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65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1-288E-4CD4-8DE9-DFC28E091223}"/>
              </c:ext>
            </c:extLst>
          </c:dPt>
          <c:dLbls>
            <c:dLbl>
              <c:idx val="0"/>
              <c:layout>
                <c:manualLayout>
                  <c:x val="0"/>
                  <c:y val="-0.10716349174987587"/>
                </c:manualLayout>
              </c:layout>
              <c:tx>
                <c:rich>
                  <a:bodyPr/>
                  <a:lstStyle/>
                  <a:p>
                    <a:fld id="{14CB3856-2720-41AA-B9D1-5FCB11E1693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288E-4CD4-8DE9-DFC28E091223}"/>
                </c:ext>
              </c:extLst>
            </c:dLbl>
            <c:dLbl>
              <c:idx val="1"/>
              <c:layout>
                <c:manualLayout>
                  <c:x val="0"/>
                  <c:y val="-5.4592722212200906E-2"/>
                </c:manualLayout>
              </c:layout>
              <c:tx>
                <c:rich>
                  <a:bodyPr/>
                  <a:lstStyle/>
                  <a:p>
                    <a:fld id="{DA7735E1-D7D3-41AC-80B1-EB6C5E7C0304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288E-4CD4-8DE9-DFC28E091223}"/>
                </c:ext>
              </c:extLst>
            </c:dLbl>
            <c:dLbl>
              <c:idx val="2"/>
              <c:layout>
                <c:manualLayout>
                  <c:x val="0"/>
                  <c:y val="-2.2241479419785593E-2"/>
                </c:manualLayout>
              </c:layout>
              <c:tx>
                <c:rich>
                  <a:bodyPr/>
                  <a:lstStyle/>
                  <a:p>
                    <a:fld id="{0AF6FB31-D1AF-4C86-A502-263D6ED90D6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288E-4CD4-8DE9-DFC28E091223}"/>
                </c:ext>
              </c:extLst>
            </c:dLbl>
            <c:dLbl>
              <c:idx val="3"/>
              <c:layout>
                <c:manualLayout>
                  <c:x val="-5.3807903024914106E-17"/>
                  <c:y val="-2.4263432094311515E-2"/>
                </c:manualLayout>
              </c:layout>
              <c:tx>
                <c:rich>
                  <a:bodyPr/>
                  <a:lstStyle/>
                  <a:p>
                    <a:fld id="{9B1B89C4-02D0-4017-8C76-CDF2615D5EC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288E-4CD4-8DE9-DFC28E091223}"/>
                </c:ext>
              </c:extLst>
            </c:dLbl>
            <c:dLbl>
              <c:idx val="4"/>
              <c:layout>
                <c:manualLayout>
                  <c:x val="0"/>
                  <c:y val="-9.705372837724606E-2"/>
                </c:manualLayout>
              </c:layout>
              <c:tx>
                <c:rich>
                  <a:bodyPr/>
                  <a:lstStyle/>
                  <a:p>
                    <a:fld id="{E6282CA6-A804-4DC5-93CB-6677E503FDF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288E-4CD4-8DE9-DFC28E09122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2-288E-4CD4-8DE9-DFC28E091223}"/>
                </c:ext>
              </c:extLst>
            </c:dLbl>
            <c:dLbl>
              <c:idx val="6"/>
              <c:layout>
                <c:manualLayout>
                  <c:x val="0"/>
                  <c:y val="-3.6395148141467312E-2"/>
                </c:manualLayout>
              </c:layout>
              <c:tx>
                <c:rich>
                  <a:bodyPr/>
                  <a:lstStyle/>
                  <a:p>
                    <a:fld id="{72F46109-1D2B-4EB3-B4ED-E46647FA6C53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288E-4CD4-8DE9-DFC28E091223}"/>
                </c:ext>
              </c:extLst>
            </c:dLbl>
            <c:dLbl>
              <c:idx val="7"/>
              <c:layout>
                <c:manualLayout>
                  <c:x val="1.4675052168653868E-3"/>
                  <c:y val="-3.6395148141467271E-2"/>
                </c:manualLayout>
              </c:layout>
              <c:tx>
                <c:rich>
                  <a:bodyPr/>
                  <a:lstStyle/>
                  <a:p>
                    <a:fld id="{58BB40CB-57BF-474A-B1BA-BFD67335386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D-288E-4CD4-8DE9-DFC28E091223}"/>
                </c:ext>
              </c:extLst>
            </c:dLbl>
            <c:dLbl>
              <c:idx val="8"/>
              <c:layout>
                <c:manualLayout>
                  <c:x val="0"/>
                  <c:y val="-3.2351242792415351E-2"/>
                </c:manualLayout>
              </c:layout>
              <c:tx>
                <c:rich>
                  <a:bodyPr/>
                  <a:lstStyle/>
                  <a:p>
                    <a:fld id="{874609D6-1052-4084-B110-B9D10A73F257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288E-4CD4-8DE9-DFC28E091223}"/>
                </c:ext>
              </c:extLst>
            </c:dLbl>
            <c:dLbl>
              <c:idx val="9"/>
              <c:layout>
                <c:manualLayout>
                  <c:x val="-1.4675052168656019E-3"/>
                  <c:y val="-7.2790296282934541E-2"/>
                </c:manualLayout>
              </c:layout>
              <c:tx>
                <c:rich>
                  <a:bodyPr/>
                  <a:lstStyle/>
                  <a:p>
                    <a:fld id="{4BA1949D-9FA9-44D0-B906-068661AAF13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1-288E-4CD4-8DE9-DFC28E09122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plus"/>
            <c:errValType val="cust"/>
            <c:noEndCap val="0"/>
            <c:plus>
              <c:numRef>
                <c:f>'O-WA BA BN EAEC &amp; LAB-C'!$C$4:$C$13</c:f>
                <c:numCache>
                  <c:formatCode>General</c:formatCode>
                  <c:ptCount val="10"/>
                  <c:pt idx="0">
                    <c:v>7.8155799999999997</c:v>
                  </c:pt>
                  <c:pt idx="1">
                    <c:v>4.2183000000000002</c:v>
                  </c:pt>
                  <c:pt idx="2">
                    <c:v>2.0734599999999999</c:v>
                  </c:pt>
                  <c:pt idx="3">
                    <c:v>1.9610799999999999</c:v>
                  </c:pt>
                  <c:pt idx="4">
                    <c:v>7.3159599999999996</c:v>
                  </c:pt>
                  <c:pt idx="6">
                    <c:v>2.8982700000000001</c:v>
                  </c:pt>
                  <c:pt idx="7">
                    <c:v>3.20844</c:v>
                  </c:pt>
                  <c:pt idx="8">
                    <c:v>2.8578700000000001</c:v>
                  </c:pt>
                  <c:pt idx="9">
                    <c:v>5.6129600000000002</c:v>
                  </c:pt>
                </c:numCache>
              </c:numRef>
            </c:plus>
            <c:minus>
              <c:numRef>
                <c:f>'O-WA BA BN EAEC &amp; LAB-C'!$C$4:$C$13</c:f>
                <c:numCache>
                  <c:formatCode>General</c:formatCode>
                  <c:ptCount val="10"/>
                  <c:pt idx="0">
                    <c:v>7.8155799999999997</c:v>
                  </c:pt>
                  <c:pt idx="1">
                    <c:v>4.2183000000000002</c:v>
                  </c:pt>
                  <c:pt idx="2">
                    <c:v>2.0734599999999999</c:v>
                  </c:pt>
                  <c:pt idx="3">
                    <c:v>1.9610799999999999</c:v>
                  </c:pt>
                  <c:pt idx="4">
                    <c:v>7.3159599999999996</c:v>
                  </c:pt>
                  <c:pt idx="6">
                    <c:v>2.8982700000000001</c:v>
                  </c:pt>
                  <c:pt idx="7">
                    <c:v>3.20844</c:v>
                  </c:pt>
                  <c:pt idx="8">
                    <c:v>2.8578700000000001</c:v>
                  </c:pt>
                  <c:pt idx="9">
                    <c:v>5.6129600000000002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 BA BN EAEC &amp; LAB-C'!$A$4:$A$13</c:f>
              <c:strCache>
                <c:ptCount val="10"/>
                <c:pt idx="0">
                  <c:v>EAEC, 3591-87</c:v>
                </c:pt>
                <c:pt idx="1">
                  <c:v>EAEC, K2</c:v>
                </c:pt>
                <c:pt idx="2">
                  <c:v>EAEC, K3</c:v>
                </c:pt>
                <c:pt idx="3">
                  <c:v>EAEC, K16</c:v>
                </c:pt>
                <c:pt idx="4">
                  <c:v>EAEC, N23</c:v>
                </c:pt>
                <c:pt idx="6">
                  <c:v>ATCC 4356</c:v>
                </c:pt>
                <c:pt idx="7">
                  <c:v>ATCC 11863</c:v>
                </c:pt>
                <c:pt idx="8">
                  <c:v>FS2</c:v>
                </c:pt>
                <c:pt idx="9">
                  <c:v>D39</c:v>
                </c:pt>
              </c:strCache>
            </c:strRef>
          </c:cat>
          <c:val>
            <c:numRef>
              <c:f>'O-WA BA BN EAEC &amp; LAB-C'!$B$4:$B$13</c:f>
              <c:numCache>
                <c:formatCode>0.00</c:formatCode>
                <c:ptCount val="10"/>
                <c:pt idx="0">
                  <c:v>32.121200000000002</c:v>
                </c:pt>
                <c:pt idx="1">
                  <c:v>35.663400000000003</c:v>
                </c:pt>
                <c:pt idx="2">
                  <c:v>25.9131</c:v>
                </c:pt>
                <c:pt idx="3">
                  <c:v>23.829799999999999</c:v>
                </c:pt>
                <c:pt idx="4">
                  <c:v>21.4712</c:v>
                </c:pt>
                <c:pt idx="6">
                  <c:v>22.535900000000002</c:v>
                </c:pt>
                <c:pt idx="7">
                  <c:v>16.571899999999999</c:v>
                </c:pt>
                <c:pt idx="8">
                  <c:v>30.556699999999999</c:v>
                </c:pt>
                <c:pt idx="9">
                  <c:v>21.0899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 BA BN EAEC &amp; LAB-C'!$E$4:$E$13</c15:f>
                <c15:dlblRangeCache>
                  <c:ptCount val="10"/>
                  <c:pt idx="0">
                    <c:v>d</c:v>
                  </c:pt>
                  <c:pt idx="1">
                    <c:v>e</c:v>
                  </c:pt>
                  <c:pt idx="2">
                    <c:v>c</c:v>
                  </c:pt>
                  <c:pt idx="3">
                    <c:v>bc</c:v>
                  </c:pt>
                  <c:pt idx="4">
                    <c:v>b</c:v>
                  </c:pt>
                  <c:pt idx="6">
                    <c:v>b</c:v>
                  </c:pt>
                  <c:pt idx="7">
                    <c:v>a</c:v>
                  </c:pt>
                  <c:pt idx="8">
                    <c:v>d</c:v>
                  </c:pt>
                  <c:pt idx="9">
                    <c:v>b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13-288E-4CD4-8DE9-DFC28E09122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Bacterial strains</a:t>
                </a:r>
              </a:p>
            </c:rich>
          </c:tx>
          <c:layout>
            <c:manualLayout>
              <c:xMode val="edge"/>
              <c:yMode val="edge"/>
              <c:x val="0.47067872231270391"/>
              <c:y val="0.943385205983951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0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ZA" dirty="0"/>
                  <a:t>Adhesion (%)</a:t>
                </a:r>
              </a:p>
            </c:rich>
          </c:tx>
          <c:layout>
            <c:manualLayout>
              <c:xMode val="edge"/>
              <c:yMode val="edge"/>
              <c:x val="6.0456592871183199E-4"/>
              <c:y val="0.3529128934827370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" sourceLinked="0"/>
        <c:majorTickMark val="out"/>
        <c:minorTickMark val="none"/>
        <c:tickLblPos val="nextTo"/>
        <c:spPr>
          <a:noFill/>
          <a:ln w="2540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8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5596-4B07-AB6D-3EA28B77808B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5596-4B07-AB6D-3EA28B77808B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5596-4B07-AB6D-3EA28B77808B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5596-4B07-AB6D-3EA28B77808B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5596-4B07-AB6D-3EA28B77808B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5596-4B07-AB6D-3EA28B77808B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5596-4B07-AB6D-3EA28B77808B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5596-4B07-AB6D-3EA28B77808B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5596-4B07-AB6D-3EA28B77808B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5596-4B07-AB6D-3EA28B77808B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5596-4B07-AB6D-3EA28B77808B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5596-4B07-AB6D-3EA28B77808B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5596-4B07-AB6D-3EA28B77808B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5596-4B07-AB6D-3EA28B77808B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5596-4B07-AB6D-3EA28B77808B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5596-4B07-AB6D-3EA28B77808B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5596-4B07-AB6D-3EA28B77808B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5596-4B07-AB6D-3EA28B77808B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5596-4B07-AB6D-3EA28B77808B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5596-4B07-AB6D-3EA28B77808B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5596-4B07-AB6D-3EA28B77808B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5596-4B07-AB6D-3EA28B77808B}"/>
              </c:ext>
            </c:extLst>
          </c:dPt>
          <c:dLbls>
            <c:dLbl>
              <c:idx val="0"/>
              <c:layout>
                <c:manualLayout>
                  <c:x val="-1.4661273780701785E-3"/>
                  <c:y val="-6.6735765090412624E-2"/>
                </c:manualLayout>
              </c:layout>
              <c:tx>
                <c:rich>
                  <a:bodyPr/>
                  <a:lstStyle/>
                  <a:p>
                    <a:fld id="{2EDAC577-31A4-4672-B3C6-E42434BF305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596-4B07-AB6D-3EA28B77808B}"/>
                </c:ext>
              </c:extLst>
            </c:dLbl>
            <c:dLbl>
              <c:idx val="1"/>
              <c:layout>
                <c:manualLayout>
                  <c:x val="0"/>
                  <c:y val="-3.640119612779185E-2"/>
                </c:manualLayout>
              </c:layout>
              <c:tx>
                <c:rich>
                  <a:bodyPr/>
                  <a:lstStyle/>
                  <a:p>
                    <a:fld id="{FA643154-DC76-4CEC-AFF0-465F788BC8C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596-4B07-AB6D-3EA28B77808B}"/>
                </c:ext>
              </c:extLst>
            </c:dLbl>
            <c:dLbl>
              <c:idx val="2"/>
              <c:layout>
                <c:manualLayout>
                  <c:x val="-1.4661273780702591E-3"/>
                  <c:y val="-2.2244511922185132E-2"/>
                </c:manualLayout>
              </c:layout>
              <c:tx>
                <c:rich>
                  <a:bodyPr/>
                  <a:lstStyle/>
                  <a:p>
                    <a:fld id="{A8B23697-D9A0-414E-904A-5549B118F349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596-4B07-AB6D-3EA28B77808B}"/>
                </c:ext>
              </c:extLst>
            </c:dLbl>
            <c:dLbl>
              <c:idx val="3"/>
              <c:layout>
                <c:manualLayout>
                  <c:x val="2.9322547561403032E-3"/>
                  <c:y val="-3.2356406463701554E-2"/>
                </c:manualLayout>
              </c:layout>
              <c:tx>
                <c:rich>
                  <a:bodyPr/>
                  <a:lstStyle/>
                  <a:p>
                    <a:fld id="{16B769AE-40AF-4C2A-B122-6085F650B66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596-4B07-AB6D-3EA28B7780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'O-WA-BDFAI-C-E4'!$D$4:$D$7</c:f>
                <c:numCache>
                  <c:formatCode>General</c:formatCode>
                  <c:ptCount val="4"/>
                  <c:pt idx="0">
                    <c:v>4.3343400000000001</c:v>
                  </c:pt>
                  <c:pt idx="1">
                    <c:v>2.4392399999999999</c:v>
                  </c:pt>
                  <c:pt idx="2">
                    <c:v>1.8132299999999999</c:v>
                  </c:pt>
                  <c:pt idx="3">
                    <c:v>2.3436400000000002</c:v>
                  </c:pt>
                </c:numCache>
              </c:numRef>
            </c:plus>
            <c:minus>
              <c:numRef>
                <c:f>'O-WA-BDFAI-C-E4'!$D$4:$D$7</c:f>
                <c:numCache>
                  <c:formatCode>General</c:formatCode>
                  <c:ptCount val="4"/>
                  <c:pt idx="0">
                    <c:v>4.3343400000000001</c:v>
                  </c:pt>
                  <c:pt idx="1">
                    <c:v>2.4392399999999999</c:v>
                  </c:pt>
                  <c:pt idx="2">
                    <c:v>1.8132299999999999</c:v>
                  </c:pt>
                  <c:pt idx="3">
                    <c:v>2.3436400000000002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'O-WA-BDFAI-C-E4'!$B$4:$B$7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'O-WA-BDFAI-C-E4'!$C$4:$C$7</c:f>
              <c:numCache>
                <c:formatCode>0.00</c:formatCode>
                <c:ptCount val="4"/>
                <c:pt idx="0">
                  <c:v>-25.190899999999999</c:v>
                </c:pt>
                <c:pt idx="1">
                  <c:v>-14.935600000000001</c:v>
                </c:pt>
                <c:pt idx="2">
                  <c:v>-13.2692</c:v>
                </c:pt>
                <c:pt idx="3">
                  <c:v>-8.7055699999999998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'O-WA-BDFAI-C-E4'!$F$4:$F$7</c15:f>
                <c15:dlblRangeCache>
                  <c:ptCount val="4"/>
                  <c:pt idx="0">
                    <c:v>abc</c:v>
                  </c:pt>
                  <c:pt idx="1">
                    <c:v>ef</c:v>
                  </c:pt>
                  <c:pt idx="2">
                    <c:v>fg</c:v>
                  </c:pt>
                  <c:pt idx="3">
                    <c:v>ij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5596-4B07-AB6D-3EA28B77808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9A3E-4183-A4EE-039A7977B2C3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9A3E-4183-A4EE-039A7977B2C3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9A3E-4183-A4EE-039A7977B2C3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9A3E-4183-A4EE-039A7977B2C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9A3E-4183-A4EE-039A7977B2C3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9A3E-4183-A4EE-039A7977B2C3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9A3E-4183-A4EE-039A7977B2C3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9A3E-4183-A4EE-039A7977B2C3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9A3E-4183-A4EE-039A7977B2C3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9A3E-4183-A4EE-039A7977B2C3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9A3E-4183-A4EE-039A7977B2C3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9A3E-4183-A4EE-039A7977B2C3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9A3E-4183-A4EE-039A7977B2C3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9A3E-4183-A4EE-039A7977B2C3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9A3E-4183-A4EE-039A7977B2C3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9A3E-4183-A4EE-039A7977B2C3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9A3E-4183-A4EE-039A7977B2C3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9A3E-4183-A4EE-039A7977B2C3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9A3E-4183-A4EE-039A7977B2C3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9A3E-4183-A4EE-039A7977B2C3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9A3E-4183-A4EE-039A7977B2C3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9A3E-4183-A4EE-039A7977B2C3}"/>
              </c:ext>
            </c:extLst>
          </c:dPt>
          <c:dLbls>
            <c:dLbl>
              <c:idx val="0"/>
              <c:layout>
                <c:manualLayout>
                  <c:x val="-1.4661273780701516E-3"/>
                  <c:y val="-4.2467823292962857E-2"/>
                </c:manualLayout>
              </c:layout>
              <c:tx>
                <c:rich>
                  <a:bodyPr/>
                  <a:lstStyle/>
                  <a:p>
                    <a:fld id="{F2AFE9B4-E3D5-439F-8735-71BF78FF84D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9A3E-4183-A4EE-039A7977B2C3}"/>
                </c:ext>
              </c:extLst>
            </c:dLbl>
            <c:dLbl>
              <c:idx val="1"/>
              <c:layout>
                <c:manualLayout>
                  <c:x val="-1.4661273780702054E-3"/>
                  <c:y val="-4.4490297743717176E-2"/>
                </c:manualLayout>
              </c:layout>
              <c:tx>
                <c:rich>
                  <a:bodyPr/>
                  <a:lstStyle/>
                  <a:p>
                    <a:fld id="{DF23CC62-F9EA-4B15-BCFD-D292FA307CB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9A3E-4183-A4EE-039A7977B2C3}"/>
                </c:ext>
              </c:extLst>
            </c:dLbl>
            <c:dLbl>
              <c:idx val="2"/>
              <c:layout>
                <c:manualLayout>
                  <c:x val="-1.4661273780701516E-3"/>
                  <c:y val="-5.055676567146996E-2"/>
                </c:manualLayout>
              </c:layout>
              <c:tx>
                <c:rich>
                  <a:bodyPr/>
                  <a:lstStyle/>
                  <a:p>
                    <a:fld id="{04705660-61D1-4515-AF13-A825D2938B6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9A3E-4183-A4EE-039A7977B2C3}"/>
                </c:ext>
              </c:extLst>
            </c:dLbl>
            <c:dLbl>
              <c:idx val="3"/>
              <c:layout>
                <c:manualLayout>
                  <c:x val="2.9322547561403032E-3"/>
                  <c:y val="-3.2356406463701554E-2"/>
                </c:manualLayout>
              </c:layout>
              <c:tx>
                <c:rich>
                  <a:bodyPr/>
                  <a:lstStyle/>
                  <a:p>
                    <a:fld id="{79421783-60FD-4467-A41C-D8BB86E6DBE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9A3E-4183-A4EE-039A7977B2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'O-WA-BDFAI-C-E5'!$D$4:$D$7</c:f>
                <c:numCache>
                  <c:formatCode>General</c:formatCode>
                  <c:ptCount val="4"/>
                  <c:pt idx="0">
                    <c:v>2.8507799999999999</c:v>
                  </c:pt>
                  <c:pt idx="1">
                    <c:v>3.43092</c:v>
                  </c:pt>
                  <c:pt idx="2">
                    <c:v>3.5007100000000002</c:v>
                  </c:pt>
                  <c:pt idx="3">
                    <c:v>2.2786499999999998</c:v>
                  </c:pt>
                </c:numCache>
              </c:numRef>
            </c:plus>
            <c:minus>
              <c:numRef>
                <c:f>'O-WA-BDFAI-C-E5'!$D$4:$D$7</c:f>
                <c:numCache>
                  <c:formatCode>General</c:formatCode>
                  <c:ptCount val="4"/>
                  <c:pt idx="0">
                    <c:v>2.8507799999999999</c:v>
                  </c:pt>
                  <c:pt idx="1">
                    <c:v>3.43092</c:v>
                  </c:pt>
                  <c:pt idx="2">
                    <c:v>3.5007100000000002</c:v>
                  </c:pt>
                  <c:pt idx="3">
                    <c:v>2.2786499999999998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'O-WA-BDFAI-C-E5'!$B$4:$B$7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'O-WA-BDFAI-C-E5'!$C$4:$C$7</c:f>
              <c:numCache>
                <c:formatCode>0.00</c:formatCode>
                <c:ptCount val="4"/>
                <c:pt idx="0">
                  <c:v>-26.703600000000002</c:v>
                </c:pt>
                <c:pt idx="1">
                  <c:v>-23.736699999999999</c:v>
                </c:pt>
                <c:pt idx="2">
                  <c:v>-23.213100000000001</c:v>
                </c:pt>
                <c:pt idx="3">
                  <c:v>-25.4819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'O-WA-BDFAI-C-E5'!$F$4:$F$7</c15:f>
                <c15:dlblRangeCache>
                  <c:ptCount val="4"/>
                  <c:pt idx="0">
                    <c:v>a</c:v>
                  </c:pt>
                  <c:pt idx="1">
                    <c:v>bcd</c:v>
                  </c:pt>
                  <c:pt idx="2">
                    <c:v>cd</c:v>
                  </c:pt>
                  <c:pt idx="3">
                    <c:v>ab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9A3E-4183-A4EE-039A7977B2C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noFill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08F7-4769-B3AF-2C2693D73DA9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08F7-4769-B3AF-2C2693D73DA9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08F7-4769-B3AF-2C2693D73DA9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08F7-4769-B3AF-2C2693D73DA9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08F7-4769-B3AF-2C2693D73DA9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08F7-4769-B3AF-2C2693D73DA9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08F7-4769-B3AF-2C2693D73DA9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08F7-4769-B3AF-2C2693D73DA9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08F7-4769-B3AF-2C2693D73DA9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08F7-4769-B3AF-2C2693D73DA9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08F7-4769-B3AF-2C2693D73DA9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08F7-4769-B3AF-2C2693D73DA9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08F7-4769-B3AF-2C2693D73DA9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08F7-4769-B3AF-2C2693D73DA9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08F7-4769-B3AF-2C2693D73DA9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08F7-4769-B3AF-2C2693D73DA9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08F7-4769-B3AF-2C2693D73DA9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08F7-4769-B3AF-2C2693D73DA9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08F7-4769-B3AF-2C2693D73DA9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08F7-4769-B3AF-2C2693D73DA9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08F7-4769-B3AF-2C2693D73DA9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08F7-4769-B3AF-2C2693D73DA9}"/>
              </c:ext>
            </c:extLst>
          </c:dPt>
          <c:dLbls>
            <c:dLbl>
              <c:idx val="0"/>
              <c:layout>
                <c:manualLayout>
                  <c:x val="-1.4661273780701516E-3"/>
                  <c:y val="-1.8199881495513246E-2"/>
                </c:manualLayout>
              </c:layout>
              <c:tx>
                <c:rich>
                  <a:bodyPr/>
                  <a:lstStyle/>
                  <a:p>
                    <a:fld id="{B3D2A80B-00C3-4473-ABB4-321262CD88F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08F7-4769-B3AF-2C2693D73DA9}"/>
                </c:ext>
              </c:extLst>
            </c:dLbl>
            <c:dLbl>
              <c:idx val="1"/>
              <c:layout>
                <c:manualLayout>
                  <c:x val="0"/>
                  <c:y val="-6.0668660212986419E-2"/>
                </c:manualLayout>
              </c:layout>
              <c:tx>
                <c:rich>
                  <a:bodyPr/>
                  <a:lstStyle/>
                  <a:p>
                    <a:fld id="{9E324BFA-A4FE-45FE-9DED-61A3CEBCD8C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08F7-4769-B3AF-2C2693D73DA9}"/>
                </c:ext>
              </c:extLst>
            </c:dLbl>
            <c:dLbl>
              <c:idx val="2"/>
              <c:layout>
                <c:manualLayout>
                  <c:x val="-1.0751476570539643E-16"/>
                  <c:y val="-1.6177247807340634E-2"/>
                </c:manualLayout>
              </c:layout>
              <c:tx>
                <c:rich>
                  <a:bodyPr/>
                  <a:lstStyle/>
                  <a:p>
                    <a:fld id="{994F548C-4FB1-4A20-8E0E-99436CE2D85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08F7-4769-B3AF-2C2693D73DA9}"/>
                </c:ext>
              </c:extLst>
            </c:dLbl>
            <c:dLbl>
              <c:idx val="3"/>
              <c:layout>
                <c:manualLayout>
                  <c:x val="1.4661273780701516E-3"/>
                  <c:y val="-5.0556924908888294E-2"/>
                </c:manualLayout>
              </c:layout>
              <c:tx>
                <c:rich>
                  <a:bodyPr/>
                  <a:lstStyle/>
                  <a:p>
                    <a:fld id="{B161F880-591D-4A4D-8DEE-554BE177087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08F7-4769-B3AF-2C2693D73D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minus"/>
            <c:errValType val="cust"/>
            <c:noEndCap val="0"/>
            <c:plus>
              <c:numRef>
                <c:f>'O-WA-BIFAI-C-E1'!$D$4:$D$7</c:f>
                <c:numCache>
                  <c:formatCode>General</c:formatCode>
                  <c:ptCount val="4"/>
                  <c:pt idx="0">
                    <c:v>1.7910699999999999</c:v>
                  </c:pt>
                  <c:pt idx="1">
                    <c:v>6.94069</c:v>
                  </c:pt>
                  <c:pt idx="2">
                    <c:v>1.8707100000000001</c:v>
                  </c:pt>
                  <c:pt idx="3">
                    <c:v>6.3659999999999997</c:v>
                  </c:pt>
                </c:numCache>
              </c:numRef>
            </c:plus>
            <c:minus>
              <c:numRef>
                <c:f>'O-WA-BIFAI-C-E1'!$D$4:$D$7</c:f>
                <c:numCache>
                  <c:formatCode>General</c:formatCode>
                  <c:ptCount val="4"/>
                  <c:pt idx="0">
                    <c:v>1.7910699999999999</c:v>
                  </c:pt>
                  <c:pt idx="1">
                    <c:v>6.94069</c:v>
                  </c:pt>
                  <c:pt idx="2">
                    <c:v>1.8707100000000001</c:v>
                  </c:pt>
                  <c:pt idx="3">
                    <c:v>6.3659999999999997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'O-WA-BIFAI-C-E1'!$B$4:$B$7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'O-WA-BIFAI-C-E1'!$C$4:$C$7</c:f>
              <c:numCache>
                <c:formatCode>0.00</c:formatCode>
                <c:ptCount val="4"/>
                <c:pt idx="0">
                  <c:v>-10.5954</c:v>
                </c:pt>
                <c:pt idx="1">
                  <c:v>-16.150500000000001</c:v>
                </c:pt>
                <c:pt idx="2">
                  <c:v>-26.654499999999999</c:v>
                </c:pt>
                <c:pt idx="3">
                  <c:v>-20.796500000000002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'O-WA-BIFAI-C-E1'!$F$4:$F$7</c15:f>
                <c15:dlblRangeCache>
                  <c:ptCount val="4"/>
                  <c:pt idx="0">
                    <c:v>j</c:v>
                  </c:pt>
                  <c:pt idx="1">
                    <c:v>hi</c:v>
                  </c:pt>
                  <c:pt idx="2">
                    <c:v>f</c:v>
                  </c:pt>
                  <c:pt idx="3">
                    <c:v>g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08F7-4769-B3AF-2C2693D73D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815-44B5-8562-21129F161433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815-44B5-8562-21129F161433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815-44B5-8562-21129F161433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815-44B5-8562-21129F16143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815-44B5-8562-21129F161433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815-44B5-8562-21129F161433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815-44B5-8562-21129F161433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815-44B5-8562-21129F161433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815-44B5-8562-21129F161433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815-44B5-8562-21129F161433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815-44B5-8562-21129F161433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815-44B5-8562-21129F161433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815-44B5-8562-21129F161433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815-44B5-8562-21129F161433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815-44B5-8562-21129F161433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815-44B5-8562-21129F161433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815-44B5-8562-21129F161433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815-44B5-8562-21129F161433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815-44B5-8562-21129F161433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815-44B5-8562-21129F161433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815-44B5-8562-21129F161433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815-44B5-8562-21129F161433}"/>
              </c:ext>
            </c:extLst>
          </c:dPt>
          <c:dLbls>
            <c:dLbl>
              <c:idx val="0"/>
              <c:layout>
                <c:manualLayout>
                  <c:x val="-1.4661273780701785E-3"/>
                  <c:y val="-1.0110461404751065E-2"/>
                </c:manualLayout>
              </c:layout>
              <c:tx>
                <c:rich>
                  <a:bodyPr/>
                  <a:lstStyle/>
                  <a:p>
                    <a:fld id="{AED08E0E-C418-4410-ABD5-FC360355568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815-44B5-8562-21129F161433}"/>
                </c:ext>
              </c:extLst>
            </c:dLbl>
            <c:dLbl>
              <c:idx val="1"/>
              <c:layout>
                <c:manualLayout>
                  <c:x val="-5.3757382852698213E-17"/>
                  <c:y val="-1.6177566282177341E-2"/>
                </c:manualLayout>
              </c:layout>
              <c:tx>
                <c:rich>
                  <a:bodyPr/>
                  <a:lstStyle/>
                  <a:p>
                    <a:fld id="{C46930EE-8CA3-4DF0-99EA-43E764A470E5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815-44B5-8562-21129F161433}"/>
                </c:ext>
              </c:extLst>
            </c:dLbl>
            <c:dLbl>
              <c:idx val="2"/>
              <c:layout>
                <c:manualLayout>
                  <c:x val="-1.0751476570539643E-16"/>
                  <c:y val="-1.6177247807340634E-2"/>
                </c:manualLayout>
              </c:layout>
              <c:tx>
                <c:rich>
                  <a:bodyPr/>
                  <a:lstStyle/>
                  <a:p>
                    <a:fld id="{D53AB222-6749-4FD6-AB2C-FA08BEBAFA0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815-44B5-8562-21129F161433}"/>
                </c:ext>
              </c:extLst>
            </c:dLbl>
            <c:dLbl>
              <c:idx val="3"/>
              <c:layout>
                <c:manualLayout>
                  <c:x val="1.4661273780701516E-3"/>
                  <c:y val="-3.2355928751446474E-2"/>
                </c:manualLayout>
              </c:layout>
              <c:tx>
                <c:rich>
                  <a:bodyPr/>
                  <a:lstStyle/>
                  <a:p>
                    <a:fld id="{2F0DBC2C-2E93-421D-88F7-B4FC2AEF7C9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815-44B5-8562-21129F16143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minus"/>
            <c:errValType val="cust"/>
            <c:noEndCap val="0"/>
            <c:plus>
              <c:numRef>
                <c:f>'O-WA-BIFAI-C-E2'!$D$4:$D$7</c:f>
                <c:numCache>
                  <c:formatCode>General</c:formatCode>
                  <c:ptCount val="4"/>
                  <c:pt idx="0">
                    <c:v>1.39263</c:v>
                  </c:pt>
                  <c:pt idx="1">
                    <c:v>1.8978299999999999</c:v>
                  </c:pt>
                  <c:pt idx="2">
                    <c:v>2.6903899999999998</c:v>
                  </c:pt>
                  <c:pt idx="3">
                    <c:v>4.2609899999999996</c:v>
                  </c:pt>
                </c:numCache>
              </c:numRef>
            </c:plus>
            <c:minus>
              <c:numRef>
                <c:f>'O-WA-BIFAI-C-E2'!$D$4:$D$7</c:f>
                <c:numCache>
                  <c:formatCode>General</c:formatCode>
                  <c:ptCount val="4"/>
                  <c:pt idx="0">
                    <c:v>1.39263</c:v>
                  </c:pt>
                  <c:pt idx="1">
                    <c:v>1.8978299999999999</c:v>
                  </c:pt>
                  <c:pt idx="2">
                    <c:v>2.6903899999999998</c:v>
                  </c:pt>
                  <c:pt idx="3">
                    <c:v>4.2609899999999996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'O-WA-BIFAI-C-E2'!$B$4:$B$7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'O-WA-BIFAI-C-E2'!$C$4:$C$7</c:f>
              <c:numCache>
                <c:formatCode>0.00</c:formatCode>
                <c:ptCount val="4"/>
                <c:pt idx="0">
                  <c:v>-13.215</c:v>
                </c:pt>
                <c:pt idx="1">
                  <c:v>-14.3001</c:v>
                </c:pt>
                <c:pt idx="2">
                  <c:v>-16.2895</c:v>
                </c:pt>
                <c:pt idx="3">
                  <c:v>-10.9543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'O-WA-BIFAI-C-E2'!$F$4:$F$7</c15:f>
                <c15:dlblRangeCache>
                  <c:ptCount val="4"/>
                  <c:pt idx="0">
                    <c:v>ij</c:v>
                  </c:pt>
                  <c:pt idx="1">
                    <c:v>hij</c:v>
                  </c:pt>
                  <c:pt idx="2">
                    <c:v>hi</c:v>
                  </c:pt>
                  <c:pt idx="3">
                    <c:v>j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815-44B5-8562-21129F1614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F62D-4A9E-9674-F8CB8A3B0E82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F62D-4A9E-9674-F8CB8A3B0E82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F62D-4A9E-9674-F8CB8A3B0E82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F62D-4A9E-9674-F8CB8A3B0E8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F62D-4A9E-9674-F8CB8A3B0E82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F62D-4A9E-9674-F8CB8A3B0E82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F62D-4A9E-9674-F8CB8A3B0E82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F62D-4A9E-9674-F8CB8A3B0E82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F62D-4A9E-9674-F8CB8A3B0E82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F62D-4A9E-9674-F8CB8A3B0E82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F62D-4A9E-9674-F8CB8A3B0E82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F62D-4A9E-9674-F8CB8A3B0E82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F62D-4A9E-9674-F8CB8A3B0E82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F62D-4A9E-9674-F8CB8A3B0E82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F62D-4A9E-9674-F8CB8A3B0E82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F62D-4A9E-9674-F8CB8A3B0E82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F62D-4A9E-9674-F8CB8A3B0E82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F62D-4A9E-9674-F8CB8A3B0E82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F62D-4A9E-9674-F8CB8A3B0E82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F62D-4A9E-9674-F8CB8A3B0E82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F62D-4A9E-9674-F8CB8A3B0E82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F62D-4A9E-9674-F8CB8A3B0E82}"/>
              </c:ext>
            </c:extLst>
          </c:dPt>
          <c:dLbls>
            <c:dLbl>
              <c:idx val="0"/>
              <c:layout>
                <c:manualLayout>
                  <c:x val="-1.4661273780701785E-3"/>
                  <c:y val="-1.0110461404751065E-2"/>
                </c:manualLayout>
              </c:layout>
              <c:tx>
                <c:rich>
                  <a:bodyPr/>
                  <a:lstStyle/>
                  <a:p>
                    <a:fld id="{11BAA8C5-8C5F-4073-B340-AC2C82C7D6F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F62D-4A9E-9674-F8CB8A3B0E82}"/>
                </c:ext>
              </c:extLst>
            </c:dLbl>
            <c:dLbl>
              <c:idx val="1"/>
              <c:layout>
                <c:manualLayout>
                  <c:x val="0"/>
                  <c:y val="-3.2355928751446474E-2"/>
                </c:manualLayout>
              </c:layout>
              <c:tx>
                <c:rich>
                  <a:bodyPr/>
                  <a:lstStyle/>
                  <a:p>
                    <a:fld id="{839758A5-2912-4DE9-A044-0CACEEDB751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F62D-4A9E-9674-F8CB8A3B0E82}"/>
                </c:ext>
              </c:extLst>
            </c:dLbl>
            <c:dLbl>
              <c:idx val="2"/>
              <c:layout>
                <c:manualLayout>
                  <c:x val="0"/>
                  <c:y val="-6.4712494452566369E-2"/>
                </c:manualLayout>
              </c:layout>
              <c:tx>
                <c:rich>
                  <a:bodyPr/>
                  <a:lstStyle/>
                  <a:p>
                    <a:fld id="{DBE5F48F-86C3-4AE5-A109-36F978248C1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F62D-4A9E-9674-F8CB8A3B0E82}"/>
                </c:ext>
              </c:extLst>
            </c:dLbl>
            <c:dLbl>
              <c:idx val="3"/>
              <c:layout>
                <c:manualLayout>
                  <c:x val="1.0751476570539643E-16"/>
                  <c:y val="-5.8645708049976986E-2"/>
                </c:manualLayout>
              </c:layout>
              <c:tx>
                <c:rich>
                  <a:bodyPr/>
                  <a:lstStyle/>
                  <a:p>
                    <a:fld id="{5D0A12E7-4B72-4BD8-B464-C54EA5DF91E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F62D-4A9E-9674-F8CB8A3B0E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minus"/>
            <c:errValType val="cust"/>
            <c:noEndCap val="0"/>
            <c:plus>
              <c:numRef>
                <c:f>'O-WA-BIFAI-C-E3'!$D$4:$D$7</c:f>
                <c:numCache>
                  <c:formatCode>General</c:formatCode>
                  <c:ptCount val="4"/>
                  <c:pt idx="0">
                    <c:v>1.97553</c:v>
                  </c:pt>
                  <c:pt idx="1">
                    <c:v>3.7337199999999999</c:v>
                  </c:pt>
                  <c:pt idx="2">
                    <c:v>6.7279299999999997</c:v>
                  </c:pt>
                  <c:pt idx="3">
                    <c:v>7.21319</c:v>
                  </c:pt>
                </c:numCache>
              </c:numRef>
            </c:plus>
            <c:minus>
              <c:numRef>
                <c:f>'O-WA-BIFAI-C-E3'!$D$4:$D$7</c:f>
                <c:numCache>
                  <c:formatCode>General</c:formatCode>
                  <c:ptCount val="4"/>
                  <c:pt idx="0">
                    <c:v>1.97553</c:v>
                  </c:pt>
                  <c:pt idx="1">
                    <c:v>3.7337199999999999</c:v>
                  </c:pt>
                  <c:pt idx="2">
                    <c:v>6.7279299999999997</c:v>
                  </c:pt>
                  <c:pt idx="3">
                    <c:v>7.21319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'O-WA-BIFAI-C-E3'!$B$4:$B$7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'O-WA-BIFAI-C-E3'!$C$4:$C$7</c:f>
              <c:numCache>
                <c:formatCode>0.00</c:formatCode>
                <c:ptCount val="4"/>
                <c:pt idx="0">
                  <c:v>-18.236699999999999</c:v>
                </c:pt>
                <c:pt idx="1">
                  <c:v>-15.1858</c:v>
                </c:pt>
                <c:pt idx="2">
                  <c:v>-36.871099999999998</c:v>
                </c:pt>
                <c:pt idx="3">
                  <c:v>-31.614100000000001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'O-WA-BIFAI-C-E3'!$F$4:$F$7</c15:f>
                <c15:dlblRangeCache>
                  <c:ptCount val="4"/>
                  <c:pt idx="0">
                    <c:v>gh</c:v>
                  </c:pt>
                  <c:pt idx="1">
                    <c:v>hi</c:v>
                  </c:pt>
                  <c:pt idx="2">
                    <c:v>d</c:v>
                  </c:pt>
                  <c:pt idx="3">
                    <c:v>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F62D-4A9E-9674-F8CB8A3B0E8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C72-4529-A468-C1AC6AE288B6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C72-4529-A468-C1AC6AE288B6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C72-4529-A468-C1AC6AE288B6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C72-4529-A468-C1AC6AE288B6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C72-4529-A468-C1AC6AE288B6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C72-4529-A468-C1AC6AE288B6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C72-4529-A468-C1AC6AE288B6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C72-4529-A468-C1AC6AE288B6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C72-4529-A468-C1AC6AE288B6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C72-4529-A468-C1AC6AE288B6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C72-4529-A468-C1AC6AE288B6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C72-4529-A468-C1AC6AE288B6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C72-4529-A468-C1AC6AE288B6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C72-4529-A468-C1AC6AE288B6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C72-4529-A468-C1AC6AE288B6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C72-4529-A468-C1AC6AE288B6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C72-4529-A468-C1AC6AE288B6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C72-4529-A468-C1AC6AE288B6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C72-4529-A468-C1AC6AE288B6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C72-4529-A468-C1AC6AE288B6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C72-4529-A468-C1AC6AE288B6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C72-4529-A468-C1AC6AE288B6}"/>
              </c:ext>
            </c:extLst>
          </c:dPt>
          <c:dLbls>
            <c:dLbl>
              <c:idx val="0"/>
              <c:layout>
                <c:manualLayout>
                  <c:x val="-1.4661273780701785E-3"/>
                  <c:y val="-1.0110461404751065E-2"/>
                </c:manualLayout>
              </c:layout>
              <c:tx>
                <c:rich>
                  <a:bodyPr/>
                  <a:lstStyle/>
                  <a:p>
                    <a:fld id="{E6DDBA1E-4F21-4FBA-B0A4-7F708E68917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C72-4529-A468-C1AC6AE288B6}"/>
                </c:ext>
              </c:extLst>
            </c:dLbl>
            <c:dLbl>
              <c:idx val="1"/>
              <c:layout>
                <c:manualLayout>
                  <c:x val="0"/>
                  <c:y val="-3.2355928751446474E-2"/>
                </c:manualLayout>
              </c:layout>
              <c:tx>
                <c:rich>
                  <a:bodyPr/>
                  <a:lstStyle/>
                  <a:p>
                    <a:fld id="{5D988647-A0F8-42AB-ADA0-41FE48D45425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C72-4529-A468-C1AC6AE288B6}"/>
                </c:ext>
              </c:extLst>
            </c:dLbl>
            <c:dLbl>
              <c:idx val="2"/>
              <c:layout>
                <c:manualLayout>
                  <c:x val="0"/>
                  <c:y val="-9.7069378628523079E-2"/>
                </c:manualLayout>
              </c:layout>
              <c:tx>
                <c:rich>
                  <a:bodyPr/>
                  <a:lstStyle/>
                  <a:p>
                    <a:fld id="{55AD9763-9C23-4DD0-A4B8-DD6C86FB06B7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C72-4529-A468-C1AC6AE288B6}"/>
                </c:ext>
              </c:extLst>
            </c:dLbl>
            <c:dLbl>
              <c:idx val="3"/>
              <c:layout>
                <c:manualLayout>
                  <c:x val="0"/>
                  <c:y val="-0.1051587987192853"/>
                </c:manualLayout>
              </c:layout>
              <c:tx>
                <c:rich>
                  <a:bodyPr/>
                  <a:lstStyle/>
                  <a:p>
                    <a:fld id="{69BE47EF-9F4D-404C-A222-2EBF764D272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C72-4529-A468-C1AC6AE288B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minus"/>
            <c:errValType val="cust"/>
            <c:noEndCap val="0"/>
            <c:plus>
              <c:numRef>
                <c:f>'O-WA-BIFAI-C-E4'!$D$4:$D$7</c:f>
                <c:numCache>
                  <c:formatCode>General</c:formatCode>
                  <c:ptCount val="4"/>
                  <c:pt idx="0">
                    <c:v>1.6213200000000001</c:v>
                  </c:pt>
                  <c:pt idx="1">
                    <c:v>4.8102900000000002</c:v>
                  </c:pt>
                  <c:pt idx="2">
                    <c:v>11.232799999999999</c:v>
                  </c:pt>
                  <c:pt idx="3">
                    <c:v>11.791</c:v>
                  </c:pt>
                </c:numCache>
              </c:numRef>
            </c:plus>
            <c:minus>
              <c:numRef>
                <c:f>'O-WA-BIFAI-C-E4'!$D$4:$D$7</c:f>
                <c:numCache>
                  <c:formatCode>General</c:formatCode>
                  <c:ptCount val="4"/>
                  <c:pt idx="0">
                    <c:v>1.6213200000000001</c:v>
                  </c:pt>
                  <c:pt idx="1">
                    <c:v>4.8102900000000002</c:v>
                  </c:pt>
                  <c:pt idx="2">
                    <c:v>11.232799999999999</c:v>
                  </c:pt>
                  <c:pt idx="3">
                    <c:v>11.791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'O-WA-BIFAI-C-E4'!$B$4:$B$7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'O-WA-BIFAI-C-E4'!$C$4:$C$7</c:f>
              <c:numCache>
                <c:formatCode>0.00</c:formatCode>
                <c:ptCount val="4"/>
                <c:pt idx="0">
                  <c:v>-25.526</c:v>
                </c:pt>
                <c:pt idx="1">
                  <c:v>-28.327100000000002</c:v>
                </c:pt>
                <c:pt idx="2">
                  <c:v>-46.009300000000003</c:v>
                </c:pt>
                <c:pt idx="3">
                  <c:v>-36.555500000000002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'O-WA-BIFAI-C-E4'!$F$4:$F$7</c15:f>
                <c15:dlblRangeCache>
                  <c:ptCount val="4"/>
                  <c:pt idx="0">
                    <c:v>f</c:v>
                  </c:pt>
                  <c:pt idx="1">
                    <c:v>ef</c:v>
                  </c:pt>
                  <c:pt idx="2">
                    <c:v>c</c:v>
                  </c:pt>
                  <c:pt idx="3">
                    <c:v>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C72-4529-A468-C1AC6AE288B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2540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B5AF-4F70-B9D8-21F3973450E7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B5AF-4F70-B9D8-21F3973450E7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B5AF-4F70-B9D8-21F3973450E7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B5AF-4F70-B9D8-21F3973450E7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B5AF-4F70-B9D8-21F3973450E7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B5AF-4F70-B9D8-21F3973450E7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B5AF-4F70-B9D8-21F3973450E7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B5AF-4F70-B9D8-21F3973450E7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B5AF-4F70-B9D8-21F3973450E7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B5AF-4F70-B9D8-21F3973450E7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B5AF-4F70-B9D8-21F3973450E7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B5AF-4F70-B9D8-21F3973450E7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B5AF-4F70-B9D8-21F3973450E7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B5AF-4F70-B9D8-21F3973450E7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B5AF-4F70-B9D8-21F3973450E7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B5AF-4F70-B9D8-21F3973450E7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B5AF-4F70-B9D8-21F3973450E7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B5AF-4F70-B9D8-21F3973450E7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B5AF-4F70-B9D8-21F3973450E7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B5AF-4F70-B9D8-21F3973450E7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B5AF-4F70-B9D8-21F3973450E7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B5AF-4F70-B9D8-21F3973450E7}"/>
              </c:ext>
            </c:extLst>
          </c:dPt>
          <c:dLbls>
            <c:dLbl>
              <c:idx val="0"/>
              <c:layout>
                <c:manualLayout>
                  <c:x val="-1.4661273780701516E-3"/>
                  <c:y val="-9.1002910700770365E-2"/>
                </c:manualLayout>
              </c:layout>
              <c:tx>
                <c:rich>
                  <a:bodyPr/>
                  <a:lstStyle/>
                  <a:p>
                    <a:fld id="{0499D3DF-E777-4BC2-A070-3046F2042CB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B5AF-4F70-B9D8-21F3973450E7}"/>
                </c:ext>
              </c:extLst>
            </c:dLbl>
            <c:dLbl>
              <c:idx val="1"/>
              <c:layout>
                <c:manualLayout>
                  <c:x val="-1.4661273780701516E-3"/>
                  <c:y val="-7.0779758567411005E-2"/>
                </c:manualLayout>
              </c:layout>
              <c:tx>
                <c:rich>
                  <a:bodyPr/>
                  <a:lstStyle/>
                  <a:p>
                    <a:fld id="{D853D518-DE9E-42A2-A1D0-336E1B13AC6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B5AF-4F70-B9D8-21F3973450E7}"/>
                </c:ext>
              </c:extLst>
            </c:dLbl>
            <c:dLbl>
              <c:idx val="2"/>
              <c:layout>
                <c:manualLayout>
                  <c:x val="0"/>
                  <c:y val="-7.2801277593654942E-2"/>
                </c:manualLayout>
              </c:layout>
              <c:tx>
                <c:rich>
                  <a:bodyPr/>
                  <a:lstStyle/>
                  <a:p>
                    <a:fld id="{9881CC9E-7619-4358-9AC4-6289CD75E30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B5AF-4F70-B9D8-21F3973450E7}"/>
                </c:ext>
              </c:extLst>
            </c:dLbl>
            <c:dLbl>
              <c:idx val="3"/>
              <c:layout>
                <c:manualLayout>
                  <c:x val="-1.4661273780701516E-3"/>
                  <c:y val="-1.2131980430995106E-2"/>
                </c:manualLayout>
              </c:layout>
              <c:tx>
                <c:rich>
                  <a:bodyPr/>
                  <a:lstStyle/>
                  <a:p>
                    <a:fld id="{2DBC355F-F1C2-4130-90FD-7DDB67C34C9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B5AF-4F70-B9D8-21F3973450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minus"/>
            <c:errValType val="cust"/>
            <c:noEndCap val="0"/>
            <c:plus>
              <c:numRef>
                <c:f>'O-WA-BIFAI-C-E5'!$D$4:$D$7</c:f>
                <c:numCache>
                  <c:formatCode>General</c:formatCode>
                  <c:ptCount val="4"/>
                  <c:pt idx="0">
                    <c:v>10.403</c:v>
                  </c:pt>
                  <c:pt idx="1">
                    <c:v>7.8881199999999998</c:v>
                  </c:pt>
                  <c:pt idx="2">
                    <c:v>9.4386399999999995</c:v>
                  </c:pt>
                  <c:pt idx="3">
                    <c:v>2.2946800000000001</c:v>
                  </c:pt>
                </c:numCache>
              </c:numRef>
            </c:plus>
            <c:minus>
              <c:numRef>
                <c:f>'O-WA-BIFAI-C-E5'!$D$4:$D$7</c:f>
                <c:numCache>
                  <c:formatCode>General</c:formatCode>
                  <c:ptCount val="4"/>
                  <c:pt idx="0">
                    <c:v>10.403</c:v>
                  </c:pt>
                  <c:pt idx="1">
                    <c:v>7.8881199999999998</c:v>
                  </c:pt>
                  <c:pt idx="2">
                    <c:v>9.4386399999999995</c:v>
                  </c:pt>
                  <c:pt idx="3">
                    <c:v>2.2946800000000001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'O-WA-BIFAI-C-E5'!$B$4:$B$7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'O-WA-BIFAI-C-E5'!$C$4:$C$7</c:f>
              <c:numCache>
                <c:formatCode>0.00</c:formatCode>
                <c:ptCount val="4"/>
                <c:pt idx="0">
                  <c:v>-50.985900000000001</c:v>
                </c:pt>
                <c:pt idx="1">
                  <c:v>-36.826799999999999</c:v>
                </c:pt>
                <c:pt idx="2">
                  <c:v>-57.337600000000002</c:v>
                </c:pt>
                <c:pt idx="3">
                  <c:v>-42.649299999999997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'O-WA-BIFAI-C-E5'!$F$4:$F$7</c15:f>
                <c15:dlblRangeCache>
                  <c:ptCount val="4"/>
                  <c:pt idx="0">
                    <c:v>b</c:v>
                  </c:pt>
                  <c:pt idx="1">
                    <c:v>d</c:v>
                  </c:pt>
                  <c:pt idx="2">
                    <c:v>a</c:v>
                  </c:pt>
                  <c:pt idx="3">
                    <c:v>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B5AF-4F70-B9D8-21F3973450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9E9-4C60-88BC-8B6C8D20B5CA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9E9-4C60-88BC-8B6C8D20B5CA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9E9-4C60-88BC-8B6C8D20B5CA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9E9-4C60-88BC-8B6C8D20B5C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9E9-4C60-88BC-8B6C8D20B5CA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9E9-4C60-88BC-8B6C8D20B5CA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9E9-4C60-88BC-8B6C8D20B5CA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9E9-4C60-88BC-8B6C8D20B5CA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9E9-4C60-88BC-8B6C8D20B5CA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9E9-4C60-88BC-8B6C8D20B5CA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9E9-4C60-88BC-8B6C8D20B5CA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9E9-4C60-88BC-8B6C8D20B5CA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9E9-4C60-88BC-8B6C8D20B5CA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9E9-4C60-88BC-8B6C8D20B5CA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9E9-4C60-88BC-8B6C8D20B5CA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9E9-4C60-88BC-8B6C8D20B5CA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9E9-4C60-88BC-8B6C8D20B5CA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9E9-4C60-88BC-8B6C8D20B5CA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9E9-4C60-88BC-8B6C8D20B5CA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9E9-4C60-88BC-8B6C8D20B5CA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9E9-4C60-88BC-8B6C8D20B5CA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9E9-4C60-88BC-8B6C8D20B5CA}"/>
              </c:ext>
            </c:extLst>
          </c:dPt>
          <c:dLbls>
            <c:dLbl>
              <c:idx val="0"/>
              <c:layout>
                <c:manualLayout>
                  <c:x val="8.0832286170311779E-7"/>
                  <c:y val="-2.2245423048286202E-2"/>
                </c:manualLayout>
              </c:layout>
              <c:tx>
                <c:rich>
                  <a:bodyPr/>
                  <a:lstStyle/>
                  <a:p>
                    <a:fld id="{D8DBC3DB-C3C9-484C-9543-D8A43AFAE51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9E9-4C60-88BC-8B6C8D20B5CA}"/>
                </c:ext>
              </c:extLst>
            </c:dLbl>
            <c:dLbl>
              <c:idx val="1"/>
              <c:layout>
                <c:manualLayout>
                  <c:x val="0"/>
                  <c:y val="-1.2146221217171349E-2"/>
                </c:manualLayout>
              </c:layout>
              <c:tx>
                <c:rich>
                  <a:bodyPr/>
                  <a:lstStyle/>
                  <a:p>
                    <a:fld id="{78C22E20-4B21-475F-853C-365CC12EBB0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9E9-4C60-88BC-8B6C8D20B5CA}"/>
                </c:ext>
              </c:extLst>
            </c:dLbl>
            <c:dLbl>
              <c:idx val="2"/>
              <c:layout>
                <c:manualLayout>
                  <c:x val="0"/>
                  <c:y val="-3.4397213736734912E-2"/>
                </c:manualLayout>
              </c:layout>
              <c:tx>
                <c:rich>
                  <a:bodyPr/>
                  <a:lstStyle/>
                  <a:p>
                    <a:fld id="{9C36C4E8-4E22-4852-BE4E-AC429C07A9B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9E9-4C60-88BC-8B6C8D20B5CA}"/>
                </c:ext>
              </c:extLst>
            </c:dLbl>
            <c:dLbl>
              <c:idx val="3"/>
              <c:layout>
                <c:manualLayout>
                  <c:x val="0"/>
                  <c:y val="-2.6289938535948881E-2"/>
                </c:manualLayout>
              </c:layout>
              <c:tx>
                <c:rich>
                  <a:bodyPr/>
                  <a:lstStyle/>
                  <a:p>
                    <a:fld id="{ECBCFB40-4E27-43F4-AE48-48A835E96D4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9E9-4C60-88BC-8B6C8D20B5CA}"/>
                </c:ext>
              </c:extLst>
            </c:dLbl>
            <c:dLbl>
              <c:idx val="4"/>
              <c:layout>
                <c:manualLayout>
                  <c:x val="-1.4665286205186212E-3"/>
                  <c:y val="-3.0313677396173518E-2"/>
                </c:manualLayout>
              </c:layout>
              <c:tx>
                <c:rich>
                  <a:bodyPr/>
                  <a:lstStyle/>
                  <a:p>
                    <a:fld id="{7006ECFA-B909-4137-9A5A-33B52E9C590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E9E9-4C60-88BC-8B6C8D20B5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 W P1'!$D$4:$D$8</c:f>
                <c:numCache>
                  <c:formatCode>General</c:formatCode>
                  <c:ptCount val="5"/>
                  <c:pt idx="0">
                    <c:v>1.2093400000000001</c:v>
                  </c:pt>
                  <c:pt idx="1">
                    <c:v>0.90449599999999997</c:v>
                  </c:pt>
                  <c:pt idx="2">
                    <c:v>2.5222000000000002</c:v>
                  </c:pt>
                  <c:pt idx="3">
                    <c:v>2.6213299999999999</c:v>
                  </c:pt>
                  <c:pt idx="4">
                    <c:v>2.6696900000000001</c:v>
                  </c:pt>
                </c:numCache>
              </c:numRef>
            </c:plus>
            <c:minus>
              <c:numRef>
                <c:f>'O-WA-BCEFAI W P1'!$D$4:$D$8</c:f>
                <c:numCache>
                  <c:formatCode>General</c:formatCode>
                  <c:ptCount val="5"/>
                  <c:pt idx="0">
                    <c:v>1.2093400000000001</c:v>
                  </c:pt>
                  <c:pt idx="1">
                    <c:v>0.90449599999999997</c:v>
                  </c:pt>
                  <c:pt idx="2">
                    <c:v>2.5222000000000002</c:v>
                  </c:pt>
                  <c:pt idx="3">
                    <c:v>2.6213299999999999</c:v>
                  </c:pt>
                  <c:pt idx="4">
                    <c:v>2.6696900000000001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 W P1'!$A$4:$A$8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'O-WA-BCEFAI W P1'!$C$4:$C$8</c:f>
              <c:numCache>
                <c:formatCode>0.00</c:formatCode>
                <c:ptCount val="5"/>
                <c:pt idx="0">
                  <c:v>3.5540699999999998</c:v>
                </c:pt>
                <c:pt idx="1">
                  <c:v>-5.7744400000000002</c:v>
                </c:pt>
                <c:pt idx="2">
                  <c:v>-10.3149</c:v>
                </c:pt>
                <c:pt idx="3">
                  <c:v>-13.602399999999999</c:v>
                </c:pt>
                <c:pt idx="4">
                  <c:v>-23.736699999999999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 W P1'!$F$4:$F$8</c15:f>
                <c15:dlblRangeCache>
                  <c:ptCount val="5"/>
                  <c:pt idx="0">
                    <c:v>k</c:v>
                  </c:pt>
                  <c:pt idx="1">
                    <c:v>j</c:v>
                  </c:pt>
                  <c:pt idx="2">
                    <c:v>h</c:v>
                  </c:pt>
                  <c:pt idx="3">
                    <c:v>g</c:v>
                  </c:pt>
                  <c:pt idx="4">
                    <c:v>b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9E9-4C60-88BC-8B6C8D20B5C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5494-489F-85FE-E85BD6ED9FCD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5494-489F-85FE-E85BD6ED9FCD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5494-489F-85FE-E85BD6ED9FCD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5494-489F-85FE-E85BD6ED9FC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5494-489F-85FE-E85BD6ED9FCD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5494-489F-85FE-E85BD6ED9FCD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5494-489F-85FE-E85BD6ED9FCD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5494-489F-85FE-E85BD6ED9FCD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5494-489F-85FE-E85BD6ED9FCD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5494-489F-85FE-E85BD6ED9FCD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5494-489F-85FE-E85BD6ED9FCD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5494-489F-85FE-E85BD6ED9FCD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5494-489F-85FE-E85BD6ED9FCD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5494-489F-85FE-E85BD6ED9FCD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5494-489F-85FE-E85BD6ED9FCD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5494-489F-85FE-E85BD6ED9FCD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5494-489F-85FE-E85BD6ED9FCD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5494-489F-85FE-E85BD6ED9FCD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5494-489F-85FE-E85BD6ED9FCD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5494-489F-85FE-E85BD6ED9FCD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5494-489F-85FE-E85BD6ED9FCD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5494-489F-85FE-E85BD6ED9FCD}"/>
              </c:ext>
            </c:extLst>
          </c:dPt>
          <c:dLbls>
            <c:dLbl>
              <c:idx val="0"/>
              <c:layout>
                <c:manualLayout>
                  <c:x val="8.0832286170311779E-7"/>
                  <c:y val="-2.2245423048286202E-2"/>
                </c:manualLayout>
              </c:layout>
              <c:tx>
                <c:rich>
                  <a:bodyPr/>
                  <a:lstStyle/>
                  <a:p>
                    <a:fld id="{DD27880F-0CC4-421F-98B7-968C149579C7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494-489F-85FE-E85BD6ED9FCD}"/>
                </c:ext>
              </c:extLst>
            </c:dLbl>
            <c:dLbl>
              <c:idx val="1"/>
              <c:layout>
                <c:manualLayout>
                  <c:x val="0"/>
                  <c:y val="-3.235512731095265E-2"/>
                </c:manualLayout>
              </c:layout>
              <c:tx>
                <c:rich>
                  <a:bodyPr/>
                  <a:lstStyle/>
                  <a:p>
                    <a:fld id="{93B42202-2C14-428A-B58A-E5151E5016F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494-489F-85FE-E85BD6ED9FCD}"/>
                </c:ext>
              </c:extLst>
            </c:dLbl>
            <c:dLbl>
              <c:idx val="2"/>
              <c:layout>
                <c:manualLayout>
                  <c:x val="-1.0754418981169987E-16"/>
                  <c:y val="-2.6313364869270984E-2"/>
                </c:manualLayout>
              </c:layout>
              <c:tx>
                <c:rich>
                  <a:bodyPr/>
                  <a:lstStyle/>
                  <a:p>
                    <a:fld id="{0F27F2CF-8306-485E-9ACA-3E74F01B2E5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494-489F-85FE-E85BD6ED9FCD}"/>
                </c:ext>
              </c:extLst>
            </c:dLbl>
            <c:dLbl>
              <c:idx val="3"/>
              <c:layout>
                <c:manualLayout>
                  <c:x val="0"/>
                  <c:y val="-4.4478115876509863E-2"/>
                </c:manualLayout>
              </c:layout>
              <c:tx>
                <c:rich>
                  <a:bodyPr/>
                  <a:lstStyle/>
                  <a:p>
                    <a:fld id="{D37193EE-14EC-42A0-B2BB-0BC9984EC74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494-489F-85FE-E85BD6ED9FCD}"/>
                </c:ext>
              </c:extLst>
            </c:dLbl>
            <c:dLbl>
              <c:idx val="4"/>
              <c:layout>
                <c:manualLayout>
                  <c:x val="-1.4665286205186212E-3"/>
                  <c:y val="-4.8501820182777315E-2"/>
                </c:manualLayout>
              </c:layout>
              <c:tx>
                <c:rich>
                  <a:bodyPr/>
                  <a:lstStyle/>
                  <a:p>
                    <a:fld id="{CBAB4F0F-3AAB-4871-874C-EDBA511D469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5494-489F-85FE-E85BD6ED9F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 W P2'!$D$4:$D$8</c:f>
                <c:numCache>
                  <c:formatCode>General</c:formatCode>
                  <c:ptCount val="5"/>
                  <c:pt idx="0">
                    <c:v>1.4875100000000001</c:v>
                  </c:pt>
                  <c:pt idx="1">
                    <c:v>2.8372199999999999</c:v>
                  </c:pt>
                  <c:pt idx="2">
                    <c:v>2.4525899999999998</c:v>
                  </c:pt>
                  <c:pt idx="3">
                    <c:v>3.4032</c:v>
                  </c:pt>
                  <c:pt idx="4">
                    <c:v>3.8683299999999998</c:v>
                  </c:pt>
                </c:numCache>
              </c:numRef>
            </c:plus>
            <c:minus>
              <c:numRef>
                <c:f>'O-WA-BCEFA W P2'!$D$4:$D$8</c:f>
                <c:numCache>
                  <c:formatCode>General</c:formatCode>
                  <c:ptCount val="5"/>
                  <c:pt idx="0">
                    <c:v>1.4875100000000001</c:v>
                  </c:pt>
                  <c:pt idx="1">
                    <c:v>2.8372199999999999</c:v>
                  </c:pt>
                  <c:pt idx="2">
                    <c:v>2.4525899999999998</c:v>
                  </c:pt>
                  <c:pt idx="3">
                    <c:v>3.4032</c:v>
                  </c:pt>
                  <c:pt idx="4">
                    <c:v>3.8683299999999998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 W P2'!$A$4:$A$8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'O-WA-BCEFA W P2'!$C$4:$C$8</c:f>
              <c:numCache>
                <c:formatCode>0.00</c:formatCode>
                <c:ptCount val="5"/>
                <c:pt idx="0">
                  <c:v>-7.6414200000000001</c:v>
                </c:pt>
                <c:pt idx="1">
                  <c:v>-7.9231400000000001</c:v>
                </c:pt>
                <c:pt idx="2">
                  <c:v>-8.8350500000000007</c:v>
                </c:pt>
                <c:pt idx="3">
                  <c:v>-21.909199999999998</c:v>
                </c:pt>
                <c:pt idx="4">
                  <c:v>-22.166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 W P2'!$F$4:$F$8</c15:f>
                <c15:dlblRangeCache>
                  <c:ptCount val="5"/>
                  <c:pt idx="0">
                    <c:v>ij</c:v>
                  </c:pt>
                  <c:pt idx="1">
                    <c:v>ij</c:v>
                  </c:pt>
                  <c:pt idx="2">
                    <c:v>hi</c:v>
                  </c:pt>
                  <c:pt idx="3">
                    <c:v>bc</c:v>
                  </c:pt>
                  <c:pt idx="4">
                    <c:v>bc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5494-489F-85FE-E85BD6ED9FC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292B-47BC-BE7E-44EEBC992148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292B-47BC-BE7E-44EEBC992148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292B-47BC-BE7E-44EEBC992148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292B-47BC-BE7E-44EEBC992148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92B-47BC-BE7E-44EEBC992148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292B-47BC-BE7E-44EEBC992148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292B-47BC-BE7E-44EEBC992148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292B-47BC-BE7E-44EEBC992148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292B-47BC-BE7E-44EEBC992148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292B-47BC-BE7E-44EEBC992148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292B-47BC-BE7E-44EEBC992148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292B-47BC-BE7E-44EEBC992148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292B-47BC-BE7E-44EEBC992148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292B-47BC-BE7E-44EEBC992148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292B-47BC-BE7E-44EEBC992148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292B-47BC-BE7E-44EEBC992148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292B-47BC-BE7E-44EEBC992148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292B-47BC-BE7E-44EEBC992148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292B-47BC-BE7E-44EEBC992148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292B-47BC-BE7E-44EEBC992148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292B-47BC-BE7E-44EEBC992148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292B-47BC-BE7E-44EEBC992148}"/>
              </c:ext>
            </c:extLst>
          </c:dPt>
          <c:dLbls>
            <c:dLbl>
              <c:idx val="0"/>
              <c:layout>
                <c:manualLayout>
                  <c:x val="8.0832286170311779E-7"/>
                  <c:y val="-5.4579863751637155E-2"/>
                </c:manualLayout>
              </c:layout>
              <c:tx>
                <c:rich>
                  <a:bodyPr/>
                  <a:lstStyle/>
                  <a:p>
                    <a:fld id="{552CAE50-A0BE-45A3-BF49-EDE3AF7F978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292B-47BC-BE7E-44EEBC992148}"/>
                </c:ext>
              </c:extLst>
            </c:dLbl>
            <c:dLbl>
              <c:idx val="1"/>
              <c:layout>
                <c:manualLayout>
                  <c:x val="-1.4665286205185137E-3"/>
                  <c:y val="-8.0857106621480671E-2"/>
                </c:manualLayout>
              </c:layout>
              <c:tx>
                <c:rich>
                  <a:bodyPr/>
                  <a:lstStyle/>
                  <a:p>
                    <a:fld id="{83384B3A-884C-4495-8B47-065A0145F4D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292B-47BC-BE7E-44EEBC992148}"/>
                </c:ext>
              </c:extLst>
            </c:dLbl>
            <c:dLbl>
              <c:idx val="2"/>
              <c:layout>
                <c:manualLayout>
                  <c:x val="-1.4665286205185137E-3"/>
                  <c:y val="-2.0250438436735341E-2"/>
                </c:manualLayout>
              </c:layout>
              <c:tx>
                <c:rich>
                  <a:bodyPr/>
                  <a:lstStyle/>
                  <a:p>
                    <a:fld id="{0E9A9C51-EC3C-4186-97C1-2EDC7D6E97A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292B-47BC-BE7E-44EEBC992148}"/>
                </c:ext>
              </c:extLst>
            </c:dLbl>
            <c:dLbl>
              <c:idx val="3"/>
              <c:layout>
                <c:manualLayout>
                  <c:x val="0"/>
                  <c:y val="-3.6394267009045862E-2"/>
                </c:manualLayout>
              </c:layout>
              <c:tx>
                <c:rich>
                  <a:bodyPr/>
                  <a:lstStyle/>
                  <a:p>
                    <a:fld id="{7EFD1F49-5C23-45A1-9585-FE4813382CA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292B-47BC-BE7E-44EEBC992148}"/>
                </c:ext>
              </c:extLst>
            </c:dLbl>
            <c:dLbl>
              <c:idx val="4"/>
              <c:layout>
                <c:manualLayout>
                  <c:x val="1.613181482570376E-2"/>
                  <c:y val="1.113894255472284E-6"/>
                </c:manualLayout>
              </c:layout>
              <c:tx>
                <c:rich>
                  <a:bodyPr/>
                  <a:lstStyle/>
                  <a:p>
                    <a:fld id="{DFB9A7E4-1E09-451E-B312-B808F126959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292B-47BC-BE7E-44EEBC9921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 W P3'!$D$4:$D$8</c:f>
                <c:numCache>
                  <c:formatCode>General</c:formatCode>
                  <c:ptCount val="5"/>
                  <c:pt idx="0">
                    <c:v>4.2733400000000001</c:v>
                  </c:pt>
                  <c:pt idx="1">
                    <c:v>6.6024500000000002</c:v>
                  </c:pt>
                  <c:pt idx="2">
                    <c:v>2.1351300000000002</c:v>
                  </c:pt>
                  <c:pt idx="3">
                    <c:v>3.0191400000000002</c:v>
                  </c:pt>
                  <c:pt idx="4">
                    <c:v>2.1019600000000001</c:v>
                  </c:pt>
                </c:numCache>
              </c:numRef>
            </c:plus>
            <c:minus>
              <c:numRef>
                <c:f>'O-WA-BCEFA W P3'!$D$4:$D$8</c:f>
                <c:numCache>
                  <c:formatCode>General</c:formatCode>
                  <c:ptCount val="5"/>
                  <c:pt idx="0">
                    <c:v>4.2733400000000001</c:v>
                  </c:pt>
                  <c:pt idx="1">
                    <c:v>6.6024500000000002</c:v>
                  </c:pt>
                  <c:pt idx="2">
                    <c:v>2.1351300000000002</c:v>
                  </c:pt>
                  <c:pt idx="3">
                    <c:v>3.0191400000000002</c:v>
                  </c:pt>
                  <c:pt idx="4">
                    <c:v>2.1019600000000001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 W P3'!$A$4:$A$8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'O-WA-BCEFA W P3'!$C$4:$C$8</c:f>
              <c:numCache>
                <c:formatCode>0.00</c:formatCode>
                <c:ptCount val="5"/>
                <c:pt idx="0">
                  <c:v>-15.601800000000001</c:v>
                </c:pt>
                <c:pt idx="1">
                  <c:v>-14.0762</c:v>
                </c:pt>
                <c:pt idx="2">
                  <c:v>-17.103000000000002</c:v>
                </c:pt>
                <c:pt idx="3">
                  <c:v>-18.935199999999998</c:v>
                </c:pt>
                <c:pt idx="4">
                  <c:v>-26.5291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 W P3'!$F$4:$F$8</c15:f>
                <c15:dlblRangeCache>
                  <c:ptCount val="5"/>
                  <c:pt idx="0">
                    <c:v>fg</c:v>
                  </c:pt>
                  <c:pt idx="1">
                    <c:v>g</c:v>
                  </c:pt>
                  <c:pt idx="2">
                    <c:v>ef</c:v>
                  </c:pt>
                  <c:pt idx="3">
                    <c:v>de</c:v>
                  </c:pt>
                  <c:pt idx="4">
                    <c:v>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292B-47BC-BE7E-44EEBC9921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2539120109986253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63A7-48F9-86EF-9A537D9336A9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63A7-48F9-86EF-9A537D9336A9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63A7-48F9-86EF-9A537D9336A9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63A7-48F9-86EF-9A537D9336A9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63A7-48F9-86EF-9A537D9336A9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63A7-48F9-86EF-9A537D9336A9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63A7-48F9-86EF-9A537D9336A9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63A7-48F9-86EF-9A537D9336A9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63A7-48F9-86EF-9A537D9336A9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63A7-48F9-86EF-9A537D9336A9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63A7-48F9-86EF-9A537D9336A9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63A7-48F9-86EF-9A537D9336A9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63A7-48F9-86EF-9A537D9336A9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63A7-48F9-86EF-9A537D9336A9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63A7-48F9-86EF-9A537D9336A9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63A7-48F9-86EF-9A537D9336A9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63A7-48F9-86EF-9A537D9336A9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63A7-48F9-86EF-9A537D9336A9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63A7-48F9-86EF-9A537D9336A9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63A7-48F9-86EF-9A537D9336A9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63A7-48F9-86EF-9A537D9336A9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63A7-48F9-86EF-9A537D9336A9}"/>
              </c:ext>
            </c:extLst>
          </c:dPt>
          <c:dLbls>
            <c:dLbl>
              <c:idx val="0"/>
              <c:layout>
                <c:manualLayout>
                  <c:x val="0"/>
                  <c:y val="-1.8200677682605037E-2"/>
                </c:manualLayout>
              </c:layout>
              <c:tx>
                <c:rich>
                  <a:bodyPr/>
                  <a:lstStyle/>
                  <a:p>
                    <a:fld id="{8981878E-18DD-405A-B1C6-E09F519C341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3A7-48F9-86EF-9A537D9336A9}"/>
                </c:ext>
              </c:extLst>
            </c:dLbl>
            <c:dLbl>
              <c:idx val="1"/>
              <c:layout>
                <c:manualLayout>
                  <c:x val="-5.3757382852698213E-17"/>
                  <c:y val="-4.4490775455972367E-2"/>
                </c:manualLayout>
              </c:layout>
              <c:tx>
                <c:rich>
                  <a:bodyPr/>
                  <a:lstStyle/>
                  <a:p>
                    <a:fld id="{6DC03A6E-AA9C-4269-B068-1A93641B69E4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3A7-48F9-86EF-9A537D9336A9}"/>
                </c:ext>
              </c:extLst>
            </c:dLbl>
            <c:dLbl>
              <c:idx val="2"/>
              <c:layout>
                <c:manualLayout>
                  <c:x val="-2.9322547561403032E-3"/>
                  <c:y val="-8.0892130821182587E-2"/>
                </c:manualLayout>
              </c:layout>
              <c:tx>
                <c:rich>
                  <a:bodyPr/>
                  <a:lstStyle/>
                  <a:p>
                    <a:fld id="{41C07315-3548-4074-B1CE-E3AC42E967D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3A7-48F9-86EF-9A537D9336A9}"/>
                </c:ext>
              </c:extLst>
            </c:dLbl>
            <c:dLbl>
              <c:idx val="3"/>
              <c:layout>
                <c:manualLayout>
                  <c:x val="1.4661273780701516E-3"/>
                  <c:y val="-5.0557721095980203E-2"/>
                </c:manualLayout>
              </c:layout>
              <c:tx>
                <c:rich>
                  <a:bodyPr/>
                  <a:lstStyle/>
                  <a:p>
                    <a:fld id="{304B031F-2242-46F0-A565-F22DD3B9530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3A7-48F9-86EF-9A537D9336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'O-WA-BCEFAI-C-E2'!$D$4:$D$7</c:f>
                <c:numCache>
                  <c:formatCode>General</c:formatCode>
                  <c:ptCount val="4"/>
                  <c:pt idx="0">
                    <c:v>0.90449599999999997</c:v>
                  </c:pt>
                  <c:pt idx="1">
                    <c:v>2.8372199999999999</c:v>
                  </c:pt>
                  <c:pt idx="2">
                    <c:v>6.6024500000000002</c:v>
                  </c:pt>
                  <c:pt idx="3">
                    <c:v>3.8558300000000001</c:v>
                  </c:pt>
                </c:numCache>
              </c:numRef>
            </c:plus>
            <c:minus>
              <c:numRef>
                <c:f>'O-WA-BCEFAI-C-E2'!$D$4:$D$7</c:f>
                <c:numCache>
                  <c:formatCode>General</c:formatCode>
                  <c:ptCount val="4"/>
                  <c:pt idx="0">
                    <c:v>0.90449599999999997</c:v>
                  </c:pt>
                  <c:pt idx="1">
                    <c:v>2.8372199999999999</c:v>
                  </c:pt>
                  <c:pt idx="2">
                    <c:v>6.6024500000000002</c:v>
                  </c:pt>
                  <c:pt idx="3">
                    <c:v>3.8558300000000001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'O-WA-BCEFAI-C-E2'!$B$4:$B$7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'O-WA-BCEFAI-C-E2'!$C$4:$C$7</c:f>
              <c:numCache>
                <c:formatCode>0.00</c:formatCode>
                <c:ptCount val="4"/>
                <c:pt idx="0">
                  <c:v>-5.7744400000000002</c:v>
                </c:pt>
                <c:pt idx="1">
                  <c:v>-7.9231400000000001</c:v>
                </c:pt>
                <c:pt idx="2">
                  <c:v>-14.0762</c:v>
                </c:pt>
                <c:pt idx="3" formatCode="General">
                  <c:v>8.3874200000000005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'O-WA-BCEFAI-C-E2'!$F$4:$F$7</c15:f>
                <c15:dlblRangeCache>
                  <c:ptCount val="4"/>
                  <c:pt idx="0">
                    <c:v>j</c:v>
                  </c:pt>
                  <c:pt idx="1">
                    <c:v>ij</c:v>
                  </c:pt>
                  <c:pt idx="2">
                    <c:v>g</c:v>
                  </c:pt>
                  <c:pt idx="3">
                    <c:v>l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63A7-48F9-86EF-9A537D9336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35C5-4B4F-BC7D-D6E5DB516E44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35C5-4B4F-BC7D-D6E5DB516E44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35C5-4B4F-BC7D-D6E5DB516E44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35C5-4B4F-BC7D-D6E5DB516E4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35C5-4B4F-BC7D-D6E5DB516E44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35C5-4B4F-BC7D-D6E5DB516E44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35C5-4B4F-BC7D-D6E5DB516E44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35C5-4B4F-BC7D-D6E5DB516E44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35C5-4B4F-BC7D-D6E5DB516E44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35C5-4B4F-BC7D-D6E5DB516E44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35C5-4B4F-BC7D-D6E5DB516E44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35C5-4B4F-BC7D-D6E5DB516E44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35C5-4B4F-BC7D-D6E5DB516E44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35C5-4B4F-BC7D-D6E5DB516E44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35C5-4B4F-BC7D-D6E5DB516E44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35C5-4B4F-BC7D-D6E5DB516E44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35C5-4B4F-BC7D-D6E5DB516E44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35C5-4B4F-BC7D-D6E5DB516E44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35C5-4B4F-BC7D-D6E5DB516E44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35C5-4B4F-BC7D-D6E5DB516E44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35C5-4B4F-BC7D-D6E5DB516E44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35C5-4B4F-BC7D-D6E5DB516E44}"/>
              </c:ext>
            </c:extLst>
          </c:dPt>
          <c:dLbls>
            <c:dLbl>
              <c:idx val="0"/>
              <c:layout>
                <c:manualLayout>
                  <c:x val="8.0832286167623169E-7"/>
                  <c:y val="-1.416125592532071E-2"/>
                </c:manualLayout>
              </c:layout>
              <c:tx>
                <c:rich>
                  <a:bodyPr/>
                  <a:lstStyle/>
                  <a:p>
                    <a:fld id="{FD127E38-0D8B-4FCD-86E8-33BE7C27AA49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35C5-4B4F-BC7D-D6E5DB516E44}"/>
                </c:ext>
              </c:extLst>
            </c:dLbl>
            <c:dLbl>
              <c:idx val="1"/>
              <c:layout>
                <c:manualLayout>
                  <c:x val="1.4665286205185137E-3"/>
                  <c:y val="-5.4585114967413043E-2"/>
                </c:manualLayout>
              </c:layout>
              <c:tx>
                <c:rich>
                  <a:bodyPr/>
                  <a:lstStyle/>
                  <a:p>
                    <a:fld id="{A9AB1CBD-F937-4889-A3D1-1CF078CDE23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35C5-4B4F-BC7D-D6E5DB516E44}"/>
                </c:ext>
              </c:extLst>
            </c:dLbl>
            <c:dLbl>
              <c:idx val="2"/>
              <c:layout>
                <c:manualLayout>
                  <c:x val="-1.0754418981169987E-16"/>
                  <c:y val="-5.056411583290886E-2"/>
                </c:manualLayout>
              </c:layout>
              <c:tx>
                <c:rich>
                  <a:bodyPr/>
                  <a:lstStyle/>
                  <a:p>
                    <a:fld id="{A22182D6-E8CF-4E26-8AE9-5E49CEBC219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35C5-4B4F-BC7D-D6E5DB516E44}"/>
                </c:ext>
              </c:extLst>
            </c:dLbl>
            <c:dLbl>
              <c:idx val="3"/>
              <c:layout>
                <c:manualLayout>
                  <c:x val="0"/>
                  <c:y val="-2.0226728401868933E-2"/>
                </c:manualLayout>
              </c:layout>
              <c:tx>
                <c:rich>
                  <a:bodyPr/>
                  <a:lstStyle/>
                  <a:p>
                    <a:fld id="{5825C53A-3CC4-409A-89EE-01E9DC79613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35C5-4B4F-BC7D-D6E5DB516E44}"/>
                </c:ext>
              </c:extLst>
            </c:dLbl>
            <c:dLbl>
              <c:idx val="4"/>
              <c:layout>
                <c:manualLayout>
                  <c:x val="-1.4665286205185137E-3"/>
                  <c:y val="-5.2542551158378421E-2"/>
                </c:manualLayout>
              </c:layout>
              <c:tx>
                <c:rich>
                  <a:bodyPr/>
                  <a:lstStyle/>
                  <a:p>
                    <a:fld id="{0B71DC1E-2365-476A-9043-799F8776867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35C5-4B4F-BC7D-D6E5DB516E4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 W P4'!$D$4:$D$8</c:f>
                <c:numCache>
                  <c:formatCode>General</c:formatCode>
                  <c:ptCount val="5"/>
                  <c:pt idx="0">
                    <c:v>2.0552000000000001</c:v>
                  </c:pt>
                  <c:pt idx="1">
                    <c:v>3.8558300000000001</c:v>
                  </c:pt>
                  <c:pt idx="2">
                    <c:v>4.6477599999999999</c:v>
                  </c:pt>
                  <c:pt idx="3">
                    <c:v>2.5579100000000001</c:v>
                  </c:pt>
                  <c:pt idx="4">
                    <c:v>4.8354100000000004</c:v>
                  </c:pt>
                </c:numCache>
              </c:numRef>
            </c:plus>
            <c:minus>
              <c:numRef>
                <c:f>'O-WA-BCEFA W P4'!$D$4:$D$8</c:f>
                <c:numCache>
                  <c:formatCode>General</c:formatCode>
                  <c:ptCount val="5"/>
                  <c:pt idx="0">
                    <c:v>2.0552000000000001</c:v>
                  </c:pt>
                  <c:pt idx="1">
                    <c:v>3.8558300000000001</c:v>
                  </c:pt>
                  <c:pt idx="2">
                    <c:v>4.6477599999999999</c:v>
                  </c:pt>
                  <c:pt idx="3">
                    <c:v>2.5579100000000001</c:v>
                  </c:pt>
                  <c:pt idx="4">
                    <c:v>4.8354100000000004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 W P4'!$A$4:$A$8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'O-WA-BCEFA W P4'!$C$4:$C$8</c:f>
              <c:numCache>
                <c:formatCode>0.00</c:formatCode>
                <c:ptCount val="5"/>
                <c:pt idx="0">
                  <c:v>-9.5824999999999996</c:v>
                </c:pt>
                <c:pt idx="1">
                  <c:v>8.3874200000000005</c:v>
                </c:pt>
                <c:pt idx="2">
                  <c:v>-20.577500000000001</c:v>
                </c:pt>
                <c:pt idx="3">
                  <c:v>-14.166499999999999</c:v>
                </c:pt>
                <c:pt idx="4">
                  <c:v>-21.293399999999998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 W P4'!$F$4:$F$8</c15:f>
                <c15:dlblRangeCache>
                  <c:ptCount val="5"/>
                  <c:pt idx="0">
                    <c:v>hi</c:v>
                  </c:pt>
                  <c:pt idx="1">
                    <c:v>l</c:v>
                  </c:pt>
                  <c:pt idx="2">
                    <c:v>cd</c:v>
                  </c:pt>
                  <c:pt idx="3">
                    <c:v>g</c:v>
                  </c:pt>
                  <c:pt idx="4">
                    <c:v>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35C5-4B4F-BC7D-D6E5DB516E4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BF4-4940-AF56-907EF9A1B721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BF4-4940-AF56-907EF9A1B721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BF4-4940-AF56-907EF9A1B721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BF4-4940-AF56-907EF9A1B721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BF4-4940-AF56-907EF9A1B721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BF4-4940-AF56-907EF9A1B721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BF4-4940-AF56-907EF9A1B721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BF4-4940-AF56-907EF9A1B721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BF4-4940-AF56-907EF9A1B721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BF4-4940-AF56-907EF9A1B721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BF4-4940-AF56-907EF9A1B721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BF4-4940-AF56-907EF9A1B721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BF4-4940-AF56-907EF9A1B721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BF4-4940-AF56-907EF9A1B721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BF4-4940-AF56-907EF9A1B721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BF4-4940-AF56-907EF9A1B721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BF4-4940-AF56-907EF9A1B721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BF4-4940-AF56-907EF9A1B721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BF4-4940-AF56-907EF9A1B721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BF4-4940-AF56-907EF9A1B721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BF4-4940-AF56-907EF9A1B721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BF4-4940-AF56-907EF9A1B721}"/>
              </c:ext>
            </c:extLst>
          </c:dPt>
          <c:dLbls>
            <c:dLbl>
              <c:idx val="0"/>
              <c:layout>
                <c:manualLayout>
                  <c:x val="2.6878691426349107E-17"/>
                  <c:y val="-2.4267623322612904E-2"/>
                </c:manualLayout>
              </c:layout>
              <c:tx>
                <c:rich>
                  <a:bodyPr/>
                  <a:lstStyle/>
                  <a:p>
                    <a:fld id="{B73697BE-15A2-4F65-8004-817E5D9840C5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BF4-4940-AF56-907EF9A1B721}"/>
                </c:ext>
              </c:extLst>
            </c:dLbl>
            <c:dLbl>
              <c:idx val="1"/>
              <c:layout>
                <c:manualLayout>
                  <c:x val="-1.4661821964349804E-3"/>
                  <c:y val="-1.416125592532071E-2"/>
                </c:manualLayout>
              </c:layout>
              <c:tx>
                <c:rich>
                  <a:bodyPr/>
                  <a:lstStyle/>
                  <a:p>
                    <a:fld id="{3430B88C-A4AE-4773-9D97-C1E00B1BDA8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BF4-4940-AF56-907EF9A1B721}"/>
                </c:ext>
              </c:extLst>
            </c:dLbl>
            <c:dLbl>
              <c:idx val="2"/>
              <c:layout>
                <c:manualLayout>
                  <c:x val="-1.0754418981169987E-16"/>
                  <c:y val="-4.2464035934865189E-2"/>
                </c:manualLayout>
              </c:layout>
              <c:tx>
                <c:rich>
                  <a:bodyPr/>
                  <a:lstStyle/>
                  <a:p>
                    <a:fld id="{AA675675-4985-4959-AD59-E19161BD63E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BF4-4940-AF56-907EF9A1B721}"/>
                </c:ext>
              </c:extLst>
            </c:dLbl>
            <c:dLbl>
              <c:idx val="3"/>
              <c:layout>
                <c:manualLayout>
                  <c:x val="1.4661821964348191E-3"/>
                  <c:y val="-7.4812320752534231E-2"/>
                </c:manualLayout>
              </c:layout>
              <c:tx>
                <c:rich>
                  <a:bodyPr/>
                  <a:lstStyle/>
                  <a:p>
                    <a:fld id="{E6BFF1B4-ADD1-45DB-A399-089D14DF2FF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BF4-4940-AF56-907EF9A1B721}"/>
                </c:ext>
              </c:extLst>
            </c:dLbl>
            <c:dLbl>
              <c:idx val="4"/>
              <c:layout>
                <c:manualLayout>
                  <c:x val="0"/>
                  <c:y val="-3.8396889752634243E-2"/>
                </c:manualLayout>
              </c:layout>
              <c:tx>
                <c:rich>
                  <a:bodyPr/>
                  <a:lstStyle/>
                  <a:p>
                    <a:fld id="{355DB2FD-7511-4E42-8BE4-8213CBEA97A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EBF4-4940-AF56-907EF9A1B7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'O-WA-BDFAI-P1'!$D$4:$D$8</c:f>
                <c:numCache>
                  <c:formatCode>General</c:formatCode>
                  <c:ptCount val="5"/>
                  <c:pt idx="0">
                    <c:v>1.2593000000000001</c:v>
                  </c:pt>
                  <c:pt idx="1">
                    <c:v>1.0824100000000001</c:v>
                  </c:pt>
                  <c:pt idx="2">
                    <c:v>2.2820100000000001</c:v>
                  </c:pt>
                  <c:pt idx="3">
                    <c:v>4.3343400000000001</c:v>
                  </c:pt>
                  <c:pt idx="4">
                    <c:v>2.8507799999999999</c:v>
                  </c:pt>
                </c:numCache>
              </c:numRef>
            </c:plus>
            <c:minus>
              <c:numRef>
                <c:f>'O-WA-BDFAI-P1'!$D$4:$D$8</c:f>
                <c:numCache>
                  <c:formatCode>General</c:formatCode>
                  <c:ptCount val="5"/>
                  <c:pt idx="0">
                    <c:v>1.2593000000000001</c:v>
                  </c:pt>
                  <c:pt idx="1">
                    <c:v>1.0824100000000001</c:v>
                  </c:pt>
                  <c:pt idx="2">
                    <c:v>2.2820100000000001</c:v>
                  </c:pt>
                  <c:pt idx="3">
                    <c:v>4.3343400000000001</c:v>
                  </c:pt>
                  <c:pt idx="4">
                    <c:v>2.8507799999999999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'O-WA-BDFAI-P1'!$A$4:$A$8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'O-WA-BDFAI-P1'!$C$4:$C$8</c:f>
              <c:numCache>
                <c:formatCode>0.00</c:formatCode>
                <c:ptCount val="5"/>
                <c:pt idx="0">
                  <c:v>-6.7395100000000001</c:v>
                </c:pt>
                <c:pt idx="1">
                  <c:v>-4.7000999999999999</c:v>
                </c:pt>
                <c:pt idx="2">
                  <c:v>-7.32301</c:v>
                </c:pt>
                <c:pt idx="3">
                  <c:v>-25.190899999999999</c:v>
                </c:pt>
                <c:pt idx="4">
                  <c:v>-26.703600000000002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'O-WA-BDFAI-P1'!$F$4:$F$8</c15:f>
                <c15:dlblRangeCache>
                  <c:ptCount val="5"/>
                  <c:pt idx="0">
                    <c:v>jk</c:v>
                  </c:pt>
                  <c:pt idx="1">
                    <c:v>l</c:v>
                  </c:pt>
                  <c:pt idx="2">
                    <c:v>jk</c:v>
                  </c:pt>
                  <c:pt idx="3">
                    <c:v>abc</c:v>
                  </c:pt>
                  <c:pt idx="4">
                    <c:v>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BF4-4940-AF56-907EF9A1B72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5568-4330-B10F-47BA9D81DA5D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5568-4330-B10F-47BA9D81DA5D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5568-4330-B10F-47BA9D81DA5D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5568-4330-B10F-47BA9D81DA5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5568-4330-B10F-47BA9D81DA5D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5568-4330-B10F-47BA9D81DA5D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5568-4330-B10F-47BA9D81DA5D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5568-4330-B10F-47BA9D81DA5D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5568-4330-B10F-47BA9D81DA5D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5568-4330-B10F-47BA9D81DA5D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5568-4330-B10F-47BA9D81DA5D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5568-4330-B10F-47BA9D81DA5D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5568-4330-B10F-47BA9D81DA5D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5568-4330-B10F-47BA9D81DA5D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5568-4330-B10F-47BA9D81DA5D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5568-4330-B10F-47BA9D81DA5D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5568-4330-B10F-47BA9D81DA5D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5568-4330-B10F-47BA9D81DA5D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5568-4330-B10F-47BA9D81DA5D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5568-4330-B10F-47BA9D81DA5D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5568-4330-B10F-47BA9D81DA5D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5568-4330-B10F-47BA9D81DA5D}"/>
              </c:ext>
            </c:extLst>
          </c:dPt>
          <c:dLbls>
            <c:dLbl>
              <c:idx val="0"/>
              <c:layout>
                <c:manualLayout>
                  <c:x val="0"/>
                  <c:y val="-3.2351149117183106E-2"/>
                </c:manualLayout>
              </c:layout>
              <c:tx>
                <c:rich>
                  <a:bodyPr/>
                  <a:lstStyle/>
                  <a:p>
                    <a:fld id="{23568B7D-0E85-4EEC-8452-459F14CB4AE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568-4330-B10F-47BA9D81DA5D}"/>
                </c:ext>
              </c:extLst>
            </c:dLbl>
            <c:dLbl>
              <c:idx val="1"/>
              <c:layout>
                <c:manualLayout>
                  <c:x val="-1.4661821964349804E-3"/>
                  <c:y val="-1.416125592532071E-2"/>
                </c:manualLayout>
              </c:layout>
              <c:tx>
                <c:rich>
                  <a:bodyPr/>
                  <a:lstStyle/>
                  <a:p>
                    <a:fld id="{734E5C3A-9DCC-4B25-8D78-2D72B28AAE1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568-4330-B10F-47BA9D81DA5D}"/>
                </c:ext>
              </c:extLst>
            </c:dLbl>
            <c:dLbl>
              <c:idx val="2"/>
              <c:layout>
                <c:manualLayout>
                  <c:x val="-1.4665286205185137E-3"/>
                  <c:y val="-5.8631256286540707E-2"/>
                </c:manualLayout>
              </c:layout>
              <c:tx>
                <c:rich>
                  <a:bodyPr/>
                  <a:lstStyle/>
                  <a:p>
                    <a:fld id="{F2C303AC-DC00-4E37-808F-414674DC2A4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568-4330-B10F-47BA9D81DA5D}"/>
                </c:ext>
              </c:extLst>
            </c:dLbl>
            <c:dLbl>
              <c:idx val="3"/>
              <c:layout>
                <c:manualLayout>
                  <c:x val="1.4661821964349266E-3"/>
                  <c:y val="-4.0456161975501011E-2"/>
                </c:manualLayout>
              </c:layout>
              <c:tx>
                <c:rich>
                  <a:bodyPr/>
                  <a:lstStyle/>
                  <a:p>
                    <a:fld id="{6449D037-1BAB-4238-B296-9094F0B1DBB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568-4330-B10F-47BA9D81DA5D}"/>
                </c:ext>
              </c:extLst>
            </c:dLbl>
            <c:dLbl>
              <c:idx val="4"/>
              <c:layout>
                <c:manualLayout>
                  <c:x val="0"/>
                  <c:y val="-5.4564110104309831E-2"/>
                </c:manualLayout>
              </c:layout>
              <c:tx>
                <c:rich>
                  <a:bodyPr/>
                  <a:lstStyle/>
                  <a:p>
                    <a:fld id="{C51FB613-83A4-43DF-8675-40E6A7D5B72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5568-4330-B10F-47BA9D81DA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'O-WA-BDFAI-P2'!$D$4:$D$8</c:f>
                <c:numCache>
                  <c:formatCode>General</c:formatCode>
                  <c:ptCount val="5"/>
                  <c:pt idx="0">
                    <c:v>2.1183999999999998</c:v>
                  </c:pt>
                  <c:pt idx="1">
                    <c:v>0.73164799999999997</c:v>
                  </c:pt>
                  <c:pt idx="2">
                    <c:v>3.4129100000000001</c:v>
                  </c:pt>
                  <c:pt idx="3">
                    <c:v>2.4392399999999999</c:v>
                  </c:pt>
                  <c:pt idx="4">
                    <c:v>3.43092</c:v>
                  </c:pt>
                </c:numCache>
              </c:numRef>
            </c:plus>
            <c:minus>
              <c:numRef>
                <c:f>'O-WA-BDFAI-P2'!$D$4:$D$8</c:f>
                <c:numCache>
                  <c:formatCode>General</c:formatCode>
                  <c:ptCount val="5"/>
                  <c:pt idx="0">
                    <c:v>2.1183999999999998</c:v>
                  </c:pt>
                  <c:pt idx="1">
                    <c:v>0.73164799999999997</c:v>
                  </c:pt>
                  <c:pt idx="2">
                    <c:v>3.4129100000000001</c:v>
                  </c:pt>
                  <c:pt idx="3">
                    <c:v>2.4392399999999999</c:v>
                  </c:pt>
                  <c:pt idx="4">
                    <c:v>3.43092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'O-WA-BDFAI-P2'!$A$4:$A$8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'O-WA-BDFAI-P2'!$C$4:$C$8</c:f>
              <c:numCache>
                <c:formatCode>0.00</c:formatCode>
                <c:ptCount val="5"/>
                <c:pt idx="0">
                  <c:v>-14.170500000000001</c:v>
                </c:pt>
                <c:pt idx="1">
                  <c:v>-5.3837700000000002</c:v>
                </c:pt>
                <c:pt idx="2">
                  <c:v>-11.087</c:v>
                </c:pt>
                <c:pt idx="3">
                  <c:v>-14.935600000000001</c:v>
                </c:pt>
                <c:pt idx="4">
                  <c:v>-23.736699999999999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'O-WA-BDFAI-P2'!$F$4:$F$8</c15:f>
                <c15:dlblRangeCache>
                  <c:ptCount val="5"/>
                  <c:pt idx="0">
                    <c:v>ef</c:v>
                  </c:pt>
                  <c:pt idx="1">
                    <c:v>kl</c:v>
                  </c:pt>
                  <c:pt idx="2">
                    <c:v>h</c:v>
                  </c:pt>
                  <c:pt idx="3">
                    <c:v>ef</c:v>
                  </c:pt>
                  <c:pt idx="4">
                    <c:v>bcd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5568-4330-B10F-47BA9D81DA5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1EDA-4CDD-AE01-C696A5736EBF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1EDA-4CDD-AE01-C696A5736EBF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1EDA-4CDD-AE01-C696A5736EBF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1EDA-4CDD-AE01-C696A5736EBF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1EDA-4CDD-AE01-C696A5736EBF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1EDA-4CDD-AE01-C696A5736EBF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1EDA-4CDD-AE01-C696A5736EBF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1EDA-4CDD-AE01-C696A5736EBF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1EDA-4CDD-AE01-C696A5736EBF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1EDA-4CDD-AE01-C696A5736EBF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1EDA-4CDD-AE01-C696A5736EBF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1EDA-4CDD-AE01-C696A5736EBF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1EDA-4CDD-AE01-C696A5736EBF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1EDA-4CDD-AE01-C696A5736EBF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1EDA-4CDD-AE01-C696A5736EBF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1EDA-4CDD-AE01-C696A5736EBF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1EDA-4CDD-AE01-C696A5736EBF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1EDA-4CDD-AE01-C696A5736EBF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1EDA-4CDD-AE01-C696A5736EBF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1EDA-4CDD-AE01-C696A5736EBF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1EDA-4CDD-AE01-C696A5736EBF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1EDA-4CDD-AE01-C696A5736EBF}"/>
              </c:ext>
            </c:extLst>
          </c:dPt>
          <c:dLbls>
            <c:dLbl>
              <c:idx val="0"/>
              <c:layout>
                <c:manualLayout>
                  <c:x val="0"/>
                  <c:y val="-3.2351149117183106E-2"/>
                </c:manualLayout>
              </c:layout>
              <c:tx>
                <c:rich>
                  <a:bodyPr/>
                  <a:lstStyle/>
                  <a:p>
                    <a:fld id="{4F695FF9-6119-474A-8C32-A6860E8DCFE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1EDA-4CDD-AE01-C696A5736EBF}"/>
                </c:ext>
              </c:extLst>
            </c:dLbl>
            <c:dLbl>
              <c:idx val="1"/>
              <c:layout>
                <c:manualLayout>
                  <c:x val="-1.4661821964349266E-3"/>
                  <c:y val="-0.10510260636934275"/>
                </c:manualLayout>
              </c:layout>
              <c:tx>
                <c:rich>
                  <a:bodyPr/>
                  <a:lstStyle/>
                  <a:p>
                    <a:fld id="{57484B4D-91F1-4BDF-8159-4EBBDFD61AA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1EDA-4CDD-AE01-C696A5736EBF}"/>
                </c:ext>
              </c:extLst>
            </c:dLbl>
            <c:dLbl>
              <c:idx val="2"/>
              <c:layout>
                <c:manualLayout>
                  <c:x val="-1.4665286205185137E-3"/>
                  <c:y val="-6.6714468643001429E-2"/>
                </c:manualLayout>
              </c:layout>
              <c:tx>
                <c:rich>
                  <a:bodyPr/>
                  <a:lstStyle/>
                  <a:p>
                    <a:fld id="{28C7E5DF-8311-4F04-BBDE-568C5DF9F39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1EDA-4CDD-AE01-C696A5736EBF}"/>
                </c:ext>
              </c:extLst>
            </c:dLbl>
            <c:dLbl>
              <c:idx val="3"/>
              <c:layout>
                <c:manualLayout>
                  <c:x val="1.4661821964349266E-3"/>
                  <c:y val="-2.4288623368323936E-2"/>
                </c:manualLayout>
              </c:layout>
              <c:tx>
                <c:rich>
                  <a:bodyPr/>
                  <a:lstStyle/>
                  <a:p>
                    <a:fld id="{039F5C42-C715-4881-856D-40EC3196076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1EDA-4CDD-AE01-C696A5736EBF}"/>
                </c:ext>
              </c:extLst>
            </c:dLbl>
            <c:dLbl>
              <c:idx val="4"/>
              <c:layout>
                <c:manualLayout>
                  <c:x val="0"/>
                  <c:y val="-5.4564110104309831E-2"/>
                </c:manualLayout>
              </c:layout>
              <c:tx>
                <c:rich>
                  <a:bodyPr/>
                  <a:lstStyle/>
                  <a:p>
                    <a:fld id="{F937F605-2A56-450F-9A83-88E73C2F3203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1EDA-4CDD-AE01-C696A5736E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'O-WA-BDFAI-P3'!$D$4:$D$8</c:f>
                <c:numCache>
                  <c:formatCode>General</c:formatCode>
                  <c:ptCount val="5"/>
                  <c:pt idx="0">
                    <c:v>2.3362400000000001</c:v>
                  </c:pt>
                  <c:pt idx="1">
                    <c:v>6.2317799999999997</c:v>
                  </c:pt>
                  <c:pt idx="2">
                    <c:v>3.9979</c:v>
                  </c:pt>
                  <c:pt idx="3">
                    <c:v>1.8132299999999999</c:v>
                  </c:pt>
                  <c:pt idx="4">
                    <c:v>3.5007100000000002</c:v>
                  </c:pt>
                </c:numCache>
              </c:numRef>
            </c:plus>
            <c:minus>
              <c:numRef>
                <c:f>'O-WA-BDFAI-P3'!$D$4:$D$8</c:f>
                <c:numCache>
                  <c:formatCode>General</c:formatCode>
                  <c:ptCount val="5"/>
                  <c:pt idx="0">
                    <c:v>2.3362400000000001</c:v>
                  </c:pt>
                  <c:pt idx="1">
                    <c:v>6.2317799999999997</c:v>
                  </c:pt>
                  <c:pt idx="2">
                    <c:v>3.9979</c:v>
                  </c:pt>
                  <c:pt idx="3">
                    <c:v>1.8132299999999999</c:v>
                  </c:pt>
                  <c:pt idx="4">
                    <c:v>3.5007100000000002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'O-WA-BDFAI-P3'!$A$4:$A$8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'O-WA-BDFAI-P3'!$C$4:$C$8</c:f>
              <c:numCache>
                <c:formatCode>0.00</c:formatCode>
                <c:ptCount val="5"/>
                <c:pt idx="0">
                  <c:v>-11.543200000000001</c:v>
                </c:pt>
                <c:pt idx="1">
                  <c:v>-10.267200000000001</c:v>
                </c:pt>
                <c:pt idx="2">
                  <c:v>-21.8322</c:v>
                </c:pt>
                <c:pt idx="3">
                  <c:v>-13.2692</c:v>
                </c:pt>
                <c:pt idx="4">
                  <c:v>-23.213100000000001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'O-WA-BDFAI-P3'!$F$4:$F$8</c15:f>
                <c15:dlblRangeCache>
                  <c:ptCount val="5"/>
                  <c:pt idx="0">
                    <c:v>gh</c:v>
                  </c:pt>
                  <c:pt idx="1">
                    <c:v>hi</c:v>
                  </c:pt>
                  <c:pt idx="2">
                    <c:v>d</c:v>
                  </c:pt>
                  <c:pt idx="3">
                    <c:v>fg</c:v>
                  </c:pt>
                  <c:pt idx="4">
                    <c:v>cd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1EDA-4CDD-AE01-C696A5736EB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DEE4-4658-B98A-501194E06530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DEE4-4658-B98A-501194E06530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DEE4-4658-B98A-501194E06530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DEE4-4658-B98A-501194E0653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DEE4-4658-B98A-501194E06530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DEE4-4658-B98A-501194E06530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DEE4-4658-B98A-501194E06530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DEE4-4658-B98A-501194E06530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DEE4-4658-B98A-501194E06530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DEE4-4658-B98A-501194E06530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DEE4-4658-B98A-501194E06530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DEE4-4658-B98A-501194E06530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DEE4-4658-B98A-501194E06530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DEE4-4658-B98A-501194E06530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DEE4-4658-B98A-501194E06530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DEE4-4658-B98A-501194E06530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DEE4-4658-B98A-501194E06530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DEE4-4658-B98A-501194E06530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DEE4-4658-B98A-501194E06530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DEE4-4658-B98A-501194E06530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DEE4-4658-B98A-501194E06530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DEE4-4658-B98A-501194E06530}"/>
              </c:ext>
            </c:extLst>
          </c:dPt>
          <c:dLbls>
            <c:dLbl>
              <c:idx val="0"/>
              <c:layout>
                <c:manualLayout>
                  <c:x val="-2.6886047452924967E-17"/>
                  <c:y val="-5.6602059208571767E-2"/>
                </c:manualLayout>
              </c:layout>
              <c:tx>
                <c:rich>
                  <a:bodyPr/>
                  <a:lstStyle/>
                  <a:p>
                    <a:fld id="{BC4CDB59-7665-4D60-ABAF-10437B7282F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DEE4-4658-B98A-501194E06530}"/>
                </c:ext>
              </c:extLst>
            </c:dLbl>
            <c:dLbl>
              <c:idx val="1"/>
              <c:layout>
                <c:manualLayout>
                  <c:x val="3.4642408358705047E-7"/>
                  <c:y val="-1.8202782539675721E-2"/>
                </c:manualLayout>
              </c:layout>
              <c:tx>
                <c:rich>
                  <a:bodyPr/>
                  <a:lstStyle/>
                  <a:p>
                    <a:fld id="{1538536E-494D-4869-A57E-BA2198A8FF1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DEE4-4658-B98A-501194E06530}"/>
                </c:ext>
              </c:extLst>
            </c:dLbl>
            <c:dLbl>
              <c:idx val="2"/>
              <c:layout>
                <c:manualLayout>
                  <c:x val="0"/>
                  <c:y val="-7.4797999254963873E-2"/>
                </c:manualLayout>
              </c:layout>
              <c:tx>
                <c:rich>
                  <a:bodyPr/>
                  <a:lstStyle/>
                  <a:p>
                    <a:fld id="{D036ABB9-0B2A-474D-A445-517572C1D7A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DEE4-4658-B98A-501194E06530}"/>
                </c:ext>
              </c:extLst>
            </c:dLbl>
            <c:dLbl>
              <c:idx val="3"/>
              <c:layout>
                <c:manualLayout>
                  <c:x val="-1.4668750446021007E-3"/>
                  <c:y val="-4.0455843719999482E-2"/>
                </c:manualLayout>
              </c:layout>
              <c:tx>
                <c:rich>
                  <a:bodyPr/>
                  <a:lstStyle/>
                  <a:p>
                    <a:fld id="{6D12C948-3EDD-43BB-A6F1-AA2627FE852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DEE4-4658-B98A-501194E06530}"/>
                </c:ext>
              </c:extLst>
            </c:dLbl>
            <c:dLbl>
              <c:idx val="4"/>
              <c:layout>
                <c:manualLayout>
                  <c:x val="-1.4665286205186212E-3"/>
                  <c:y val="-3.2333645064597044E-2"/>
                </c:manualLayout>
              </c:layout>
              <c:tx>
                <c:rich>
                  <a:bodyPr/>
                  <a:lstStyle/>
                  <a:p>
                    <a:fld id="{54BE1B81-B2C8-47D5-B6B3-E1622760DDB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DEE4-4658-B98A-501194E065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'O-WA-BDFAI-P4'!$D$4:$D$8</c:f>
                <c:numCache>
                  <c:formatCode>General</c:formatCode>
                  <c:ptCount val="5"/>
                  <c:pt idx="0">
                    <c:v>3.6654599999999999</c:v>
                  </c:pt>
                  <c:pt idx="1">
                    <c:v>1.2390399999999999</c:v>
                  </c:pt>
                  <c:pt idx="2">
                    <c:v>4.5259200000000002</c:v>
                  </c:pt>
                  <c:pt idx="3">
                    <c:v>2.3436400000000002</c:v>
                  </c:pt>
                  <c:pt idx="4">
                    <c:v>2.2786499999999998</c:v>
                  </c:pt>
                </c:numCache>
              </c:numRef>
            </c:plus>
            <c:minus>
              <c:numRef>
                <c:f>'O-WA-BDFAI-P4'!$D$4:$D$8</c:f>
                <c:numCache>
                  <c:formatCode>General</c:formatCode>
                  <c:ptCount val="5"/>
                  <c:pt idx="0">
                    <c:v>3.6654599999999999</c:v>
                  </c:pt>
                  <c:pt idx="1">
                    <c:v>1.2390399999999999</c:v>
                  </c:pt>
                  <c:pt idx="2">
                    <c:v>4.5259200000000002</c:v>
                  </c:pt>
                  <c:pt idx="3">
                    <c:v>2.3436400000000002</c:v>
                  </c:pt>
                  <c:pt idx="4">
                    <c:v>2.2786499999999998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'O-WA-BDFAI-P4'!$A$4:$A$8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'O-WA-BDFAI-P4'!$C$4:$C$8</c:f>
              <c:numCache>
                <c:formatCode>0.00</c:formatCode>
                <c:ptCount val="5"/>
                <c:pt idx="0">
                  <c:v>-13.249000000000001</c:v>
                </c:pt>
                <c:pt idx="1">
                  <c:v>-4.5047600000000001</c:v>
                </c:pt>
                <c:pt idx="2">
                  <c:v>-15.4945</c:v>
                </c:pt>
                <c:pt idx="3">
                  <c:v>-8.7055699999999998</c:v>
                </c:pt>
                <c:pt idx="4">
                  <c:v>-25.4819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'O-WA-BDFAI-P4'!$F$4:$F$8</c15:f>
                <c15:dlblRangeCache>
                  <c:ptCount val="5"/>
                  <c:pt idx="0">
                    <c:v>fg</c:v>
                  </c:pt>
                  <c:pt idx="1">
                    <c:v>l</c:v>
                  </c:pt>
                  <c:pt idx="2">
                    <c:v>e</c:v>
                  </c:pt>
                  <c:pt idx="3">
                    <c:v>ij</c:v>
                  </c:pt>
                  <c:pt idx="4">
                    <c:v>ab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DEE4-4658-B98A-501194E0653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5D24-43B1-ABA3-2E092F740C9E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5D24-43B1-ABA3-2E092F740C9E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5D24-43B1-ABA3-2E092F740C9E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5D24-43B1-ABA3-2E092F740C9E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5D24-43B1-ABA3-2E092F740C9E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5D24-43B1-ABA3-2E092F740C9E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5D24-43B1-ABA3-2E092F740C9E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5D24-43B1-ABA3-2E092F740C9E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5D24-43B1-ABA3-2E092F740C9E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5D24-43B1-ABA3-2E092F740C9E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5D24-43B1-ABA3-2E092F740C9E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5D24-43B1-ABA3-2E092F740C9E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5D24-43B1-ABA3-2E092F740C9E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5D24-43B1-ABA3-2E092F740C9E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5D24-43B1-ABA3-2E092F740C9E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5D24-43B1-ABA3-2E092F740C9E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5D24-43B1-ABA3-2E092F740C9E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5D24-43B1-ABA3-2E092F740C9E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5D24-43B1-ABA3-2E092F740C9E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5D24-43B1-ABA3-2E092F740C9E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5D24-43B1-ABA3-2E092F740C9E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5D24-43B1-ABA3-2E092F740C9E}"/>
              </c:ext>
            </c:extLst>
          </c:dPt>
          <c:dLbls>
            <c:dLbl>
              <c:idx val="0"/>
              <c:layout>
                <c:manualLayout>
                  <c:x val="-1.4661185977629713E-3"/>
                  <c:y val="-1.011183308796589E-2"/>
                </c:manualLayout>
              </c:layout>
              <c:tx>
                <c:rich>
                  <a:bodyPr/>
                  <a:lstStyle/>
                  <a:p>
                    <a:fld id="{DE6777A0-AB8B-425D-9705-CAFBEB605E46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D24-43B1-ABA3-2E092F740C9E}"/>
                </c:ext>
              </c:extLst>
            </c:dLbl>
            <c:dLbl>
              <c:idx val="1"/>
              <c:layout>
                <c:manualLayout>
                  <c:x val="-1.4675052168655481E-3"/>
                  <c:y val="-8.0976816481684154E-3"/>
                </c:manualLayout>
              </c:layout>
              <c:tx>
                <c:rich>
                  <a:bodyPr/>
                  <a:lstStyle/>
                  <a:p>
                    <a:fld id="{A55FF7A4-E9CE-4393-9C90-B5F2E5EC5E14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D24-43B1-ABA3-2E092F740C9E}"/>
                </c:ext>
              </c:extLst>
            </c:dLbl>
            <c:dLbl>
              <c:idx val="2"/>
              <c:layout>
                <c:manualLayout>
                  <c:x val="-1.4675052168654943E-3"/>
                  <c:y val="-1.0111196252477851E-2"/>
                </c:manualLayout>
              </c:layout>
              <c:tx>
                <c:rich>
                  <a:bodyPr/>
                  <a:lstStyle/>
                  <a:p>
                    <a:fld id="{36F9E2C0-3A09-4C19-840B-B531E42C954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D24-43B1-ABA3-2E092F740C9E}"/>
                </c:ext>
              </c:extLst>
            </c:dLbl>
            <c:dLbl>
              <c:idx val="3"/>
              <c:layout>
                <c:manualLayout>
                  <c:x val="-1.3866191025500734E-6"/>
                  <c:y val="-1.6183581839808173E-2"/>
                </c:manualLayout>
              </c:layout>
              <c:tx>
                <c:rich>
                  <a:bodyPr/>
                  <a:lstStyle/>
                  <a:p>
                    <a:fld id="{852133EC-040B-414F-8918-53FE29F60AE3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D24-43B1-ABA3-2E092F740C9E}"/>
                </c:ext>
              </c:extLst>
            </c:dLbl>
            <c:dLbl>
              <c:idx val="4"/>
              <c:layout>
                <c:manualLayout>
                  <c:x val="0"/>
                  <c:y val="-9.3009823028194216E-2"/>
                </c:manualLayout>
              </c:layout>
              <c:tx>
                <c:rich>
                  <a:bodyPr/>
                  <a:lstStyle/>
                  <a:p>
                    <a:fld id="{16D2F9B2-EAE1-4B9C-A48B-D2D5EFA203C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5D24-43B1-ABA3-2E092F740C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'O-WA-BIFAI-P1'!$D$4:$D$8</c:f>
                <c:numCache>
                  <c:formatCode>General</c:formatCode>
                  <c:ptCount val="5"/>
                  <c:pt idx="0">
                    <c:v>1.7910699999999999</c:v>
                  </c:pt>
                  <c:pt idx="1">
                    <c:v>1.39263</c:v>
                  </c:pt>
                  <c:pt idx="2">
                    <c:v>1.97553</c:v>
                  </c:pt>
                  <c:pt idx="3">
                    <c:v>1.6213200000000001</c:v>
                  </c:pt>
                  <c:pt idx="4">
                    <c:v>10.403</c:v>
                  </c:pt>
                </c:numCache>
              </c:numRef>
            </c:plus>
            <c:minus>
              <c:numRef>
                <c:f>'O-WA-BIFAI-P1'!$D$4:$D$8</c:f>
                <c:numCache>
                  <c:formatCode>General</c:formatCode>
                  <c:ptCount val="5"/>
                  <c:pt idx="0">
                    <c:v>1.7910699999999999</c:v>
                  </c:pt>
                  <c:pt idx="1">
                    <c:v>1.39263</c:v>
                  </c:pt>
                  <c:pt idx="2">
                    <c:v>1.97553</c:v>
                  </c:pt>
                  <c:pt idx="3">
                    <c:v>1.6213200000000001</c:v>
                  </c:pt>
                  <c:pt idx="4">
                    <c:v>10.403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'O-WA-BIFAI-P1'!$A$4:$A$8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'O-WA-BIFAI-P1'!$C$4:$C$8</c:f>
              <c:numCache>
                <c:formatCode>0.00</c:formatCode>
                <c:ptCount val="5"/>
                <c:pt idx="0">
                  <c:v>-10.5954</c:v>
                </c:pt>
                <c:pt idx="1">
                  <c:v>-13.215</c:v>
                </c:pt>
                <c:pt idx="2">
                  <c:v>-18.236699999999999</c:v>
                </c:pt>
                <c:pt idx="3">
                  <c:v>-25.526</c:v>
                </c:pt>
                <c:pt idx="4">
                  <c:v>-50.985900000000001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'O-WA-BIFAI-P1'!$F$4:$F$8</c15:f>
                <c15:dlblRangeCache>
                  <c:ptCount val="5"/>
                  <c:pt idx="0">
                    <c:v>j</c:v>
                  </c:pt>
                  <c:pt idx="1">
                    <c:v>ij</c:v>
                  </c:pt>
                  <c:pt idx="2">
                    <c:v>gh</c:v>
                  </c:pt>
                  <c:pt idx="3">
                    <c:v>f</c:v>
                  </c:pt>
                  <c:pt idx="4">
                    <c:v>b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5D24-43B1-ABA3-2E092F740C9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23D-46B0-8A4E-1EFBFB8264E5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23D-46B0-8A4E-1EFBFB8264E5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23D-46B0-8A4E-1EFBFB8264E5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23D-46B0-8A4E-1EFBFB8264E5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23D-46B0-8A4E-1EFBFB8264E5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23D-46B0-8A4E-1EFBFB8264E5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23D-46B0-8A4E-1EFBFB8264E5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23D-46B0-8A4E-1EFBFB8264E5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23D-46B0-8A4E-1EFBFB8264E5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23D-46B0-8A4E-1EFBFB8264E5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23D-46B0-8A4E-1EFBFB8264E5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23D-46B0-8A4E-1EFBFB8264E5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23D-46B0-8A4E-1EFBFB8264E5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23D-46B0-8A4E-1EFBFB8264E5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23D-46B0-8A4E-1EFBFB8264E5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23D-46B0-8A4E-1EFBFB8264E5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23D-46B0-8A4E-1EFBFB8264E5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23D-46B0-8A4E-1EFBFB8264E5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23D-46B0-8A4E-1EFBFB8264E5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23D-46B0-8A4E-1EFBFB8264E5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23D-46B0-8A4E-1EFBFB8264E5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23D-46B0-8A4E-1EFBFB8264E5}"/>
              </c:ext>
            </c:extLst>
          </c:dPt>
          <c:dLbls>
            <c:dLbl>
              <c:idx val="0"/>
              <c:layout>
                <c:manualLayout>
                  <c:x val="2.9363970528335386E-3"/>
                  <c:y val="-6.6725871139204751E-2"/>
                </c:manualLayout>
              </c:layout>
              <c:tx>
                <c:rich>
                  <a:bodyPr/>
                  <a:lstStyle/>
                  <a:p>
                    <a:fld id="{ED1C8922-51FD-485E-94D2-D2B978E74A0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23D-46B0-8A4E-1EFBFB8264E5}"/>
                </c:ext>
              </c:extLst>
            </c:dLbl>
            <c:dLbl>
              <c:idx val="1"/>
              <c:layout>
                <c:manualLayout>
                  <c:x val="-1.4675052168655481E-3"/>
                  <c:y val="-8.0976816481684154E-3"/>
                </c:manualLayout>
              </c:layout>
              <c:tx>
                <c:rich>
                  <a:bodyPr/>
                  <a:lstStyle/>
                  <a:p>
                    <a:fld id="{C2C537E6-F976-4233-AF5C-D213460C71C9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23D-46B0-8A4E-1EFBFB8264E5}"/>
                </c:ext>
              </c:extLst>
            </c:dLbl>
            <c:dLbl>
              <c:idx val="2"/>
              <c:layout>
                <c:manualLayout>
                  <c:x val="-1.4675052168654943E-3"/>
                  <c:y val="-2.6286658439813555E-2"/>
                </c:manualLayout>
              </c:layout>
              <c:tx>
                <c:rich>
                  <a:bodyPr/>
                  <a:lstStyle/>
                  <a:p>
                    <a:fld id="{DD9518D6-82D4-4FAF-81F8-018904C3A69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23D-46B0-8A4E-1EFBFB8264E5}"/>
                </c:ext>
              </c:extLst>
            </c:dLbl>
            <c:dLbl>
              <c:idx val="3"/>
              <c:layout>
                <c:manualLayout>
                  <c:x val="-1.3866191025500734E-6"/>
                  <c:y val="-4.4490760074299598E-2"/>
                </c:manualLayout>
              </c:layout>
              <c:tx>
                <c:rich>
                  <a:bodyPr/>
                  <a:lstStyle/>
                  <a:p>
                    <a:fld id="{EEB72CCC-442A-4460-BB48-F5A628AB1475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23D-46B0-8A4E-1EFBFB8264E5}"/>
                </c:ext>
              </c:extLst>
            </c:dLbl>
            <c:dLbl>
              <c:idx val="4"/>
              <c:layout>
                <c:manualLayout>
                  <c:x val="0"/>
                  <c:y val="-6.6724279050484586E-2"/>
                </c:manualLayout>
              </c:layout>
              <c:tx>
                <c:rich>
                  <a:bodyPr/>
                  <a:lstStyle/>
                  <a:p>
                    <a:fld id="{8AA8BF3A-DB8D-454C-A37B-534420D0C1F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E23D-46B0-8A4E-1EFBFB8264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'O-WA-BIFAI-P2'!$D$4:$D$8</c:f>
                <c:numCache>
                  <c:formatCode>General</c:formatCode>
                  <c:ptCount val="5"/>
                  <c:pt idx="0">
                    <c:v>6.94069</c:v>
                  </c:pt>
                  <c:pt idx="1">
                    <c:v>1.8978299999999999</c:v>
                  </c:pt>
                  <c:pt idx="2">
                    <c:v>3.7337199999999999</c:v>
                  </c:pt>
                  <c:pt idx="3">
                    <c:v>4.8102900000000002</c:v>
                  </c:pt>
                  <c:pt idx="4">
                    <c:v>7.8881199999999998</c:v>
                  </c:pt>
                </c:numCache>
              </c:numRef>
            </c:plus>
            <c:minus>
              <c:numRef>
                <c:f>'O-WA-BIFAI-P2'!$D$4:$D$8</c:f>
                <c:numCache>
                  <c:formatCode>General</c:formatCode>
                  <c:ptCount val="5"/>
                  <c:pt idx="0">
                    <c:v>6.94069</c:v>
                  </c:pt>
                  <c:pt idx="1">
                    <c:v>1.8978299999999999</c:v>
                  </c:pt>
                  <c:pt idx="2">
                    <c:v>3.7337199999999999</c:v>
                  </c:pt>
                  <c:pt idx="3">
                    <c:v>4.8102900000000002</c:v>
                  </c:pt>
                  <c:pt idx="4">
                    <c:v>7.8881199999999998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'O-WA-BIFAI-P2'!$A$4:$A$8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'O-WA-BIFAI-P2'!$C$4:$C$8</c:f>
              <c:numCache>
                <c:formatCode>0.00</c:formatCode>
                <c:ptCount val="5"/>
                <c:pt idx="0">
                  <c:v>-16.150500000000001</c:v>
                </c:pt>
                <c:pt idx="1">
                  <c:v>-14.3001</c:v>
                </c:pt>
                <c:pt idx="2">
                  <c:v>-15.1858</c:v>
                </c:pt>
                <c:pt idx="3">
                  <c:v>-28.327100000000002</c:v>
                </c:pt>
                <c:pt idx="4">
                  <c:v>-36.826799999999999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'O-WA-BIFAI-P2'!$F$4:$F$8</c15:f>
                <c15:dlblRangeCache>
                  <c:ptCount val="5"/>
                  <c:pt idx="0">
                    <c:v>hi</c:v>
                  </c:pt>
                  <c:pt idx="1">
                    <c:v>hij</c:v>
                  </c:pt>
                  <c:pt idx="2">
                    <c:v>hi</c:v>
                  </c:pt>
                  <c:pt idx="3">
                    <c:v>ef</c:v>
                  </c:pt>
                  <c:pt idx="4">
                    <c:v>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23D-46B0-8A4E-1EFBFB8264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6C7A-46E2-8D60-EFC3D414B1E1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6C7A-46E2-8D60-EFC3D414B1E1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6C7A-46E2-8D60-EFC3D414B1E1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6C7A-46E2-8D60-EFC3D414B1E1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6C7A-46E2-8D60-EFC3D414B1E1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6C7A-46E2-8D60-EFC3D414B1E1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6C7A-46E2-8D60-EFC3D414B1E1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6C7A-46E2-8D60-EFC3D414B1E1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6C7A-46E2-8D60-EFC3D414B1E1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6C7A-46E2-8D60-EFC3D414B1E1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6C7A-46E2-8D60-EFC3D414B1E1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6C7A-46E2-8D60-EFC3D414B1E1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6C7A-46E2-8D60-EFC3D414B1E1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6C7A-46E2-8D60-EFC3D414B1E1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6C7A-46E2-8D60-EFC3D414B1E1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6C7A-46E2-8D60-EFC3D414B1E1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6C7A-46E2-8D60-EFC3D414B1E1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6C7A-46E2-8D60-EFC3D414B1E1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6C7A-46E2-8D60-EFC3D414B1E1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6C7A-46E2-8D60-EFC3D414B1E1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6C7A-46E2-8D60-EFC3D414B1E1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6C7A-46E2-8D60-EFC3D414B1E1}"/>
              </c:ext>
            </c:extLst>
          </c:dPt>
          <c:dLbls>
            <c:dLbl>
              <c:idx val="0"/>
              <c:layout>
                <c:manualLayout>
                  <c:x val="-1.4661185977629444E-3"/>
                  <c:y val="-1.8198847741709715E-2"/>
                </c:manualLayout>
              </c:layout>
              <c:tx>
                <c:rich>
                  <a:bodyPr/>
                  <a:lstStyle/>
                  <a:p>
                    <a:fld id="{C46622B6-DD35-4C31-A486-F806626F6663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C7A-46E2-8D60-EFC3D414B1E1}"/>
                </c:ext>
              </c:extLst>
            </c:dLbl>
            <c:dLbl>
              <c:idx val="1"/>
              <c:layout>
                <c:manualLayout>
                  <c:x val="-1.4675052168654943E-3"/>
                  <c:y val="-2.6295096510030043E-2"/>
                </c:manualLayout>
              </c:layout>
              <c:tx>
                <c:rich>
                  <a:bodyPr/>
                  <a:lstStyle/>
                  <a:p>
                    <a:fld id="{D48828DD-89C1-4EFD-8F53-A88628299A2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C7A-46E2-8D60-EFC3D414B1E1}"/>
                </c:ext>
              </c:extLst>
            </c:dLbl>
            <c:dLbl>
              <c:idx val="2"/>
              <c:layout>
                <c:manualLayout>
                  <c:x val="-1.4675052168654943E-3"/>
                  <c:y val="-6.2681647372408819E-2"/>
                </c:manualLayout>
              </c:layout>
              <c:tx>
                <c:rich>
                  <a:bodyPr/>
                  <a:lstStyle/>
                  <a:p>
                    <a:fld id="{AE0A362D-FF20-4EB1-B7A1-A22D8523168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C7A-46E2-8D60-EFC3D414B1E1}"/>
                </c:ext>
              </c:extLst>
            </c:dLbl>
            <c:dLbl>
              <c:idx val="3"/>
              <c:layout>
                <c:manualLayout>
                  <c:x val="-1.3866191026576891E-6"/>
                  <c:y val="-9.5039417728576575E-2"/>
                </c:manualLayout>
              </c:layout>
              <c:tx>
                <c:rich>
                  <a:bodyPr/>
                  <a:lstStyle/>
                  <a:p>
                    <a:fld id="{ABFEAB45-4D6E-4845-8BEE-7BC5321123B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C7A-46E2-8D60-EFC3D414B1E1}"/>
                </c:ext>
              </c:extLst>
            </c:dLbl>
            <c:dLbl>
              <c:idx val="4"/>
              <c:layout>
                <c:manualLayout>
                  <c:x val="0"/>
                  <c:y val="-7.4811930539716479E-2"/>
                </c:manualLayout>
              </c:layout>
              <c:tx>
                <c:rich>
                  <a:bodyPr/>
                  <a:lstStyle/>
                  <a:p>
                    <a:fld id="{685BC4F9-F4C5-4C2F-83CD-9A770FEC1C2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6C7A-46E2-8D60-EFC3D414B1E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'O-WA-BIFAI-P3'!$D$4:$D$8</c:f>
                <c:numCache>
                  <c:formatCode>General</c:formatCode>
                  <c:ptCount val="5"/>
                  <c:pt idx="0">
                    <c:v>1.8707100000000001</c:v>
                  </c:pt>
                  <c:pt idx="1">
                    <c:v>2.6903899999999998</c:v>
                  </c:pt>
                  <c:pt idx="2">
                    <c:v>6.7279299999999997</c:v>
                  </c:pt>
                  <c:pt idx="3">
                    <c:v>11.232799999999999</c:v>
                  </c:pt>
                  <c:pt idx="4">
                    <c:v>9.4386399999999995</c:v>
                  </c:pt>
                </c:numCache>
              </c:numRef>
            </c:plus>
            <c:minus>
              <c:numRef>
                <c:f>'O-WA-BIFAI-P3'!$D$4:$D$8</c:f>
                <c:numCache>
                  <c:formatCode>General</c:formatCode>
                  <c:ptCount val="5"/>
                  <c:pt idx="0">
                    <c:v>1.8707100000000001</c:v>
                  </c:pt>
                  <c:pt idx="1">
                    <c:v>2.6903899999999998</c:v>
                  </c:pt>
                  <c:pt idx="2">
                    <c:v>6.7279299999999997</c:v>
                  </c:pt>
                  <c:pt idx="3">
                    <c:v>11.232799999999999</c:v>
                  </c:pt>
                  <c:pt idx="4">
                    <c:v>9.4386399999999995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'O-WA-BIFAI-P3'!$A$4:$A$8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'O-WA-BIFAI-P3'!$C$4:$C$8</c:f>
              <c:numCache>
                <c:formatCode>0.00</c:formatCode>
                <c:ptCount val="5"/>
                <c:pt idx="0">
                  <c:v>-26.654499999999999</c:v>
                </c:pt>
                <c:pt idx="1">
                  <c:v>-16.2895</c:v>
                </c:pt>
                <c:pt idx="2">
                  <c:v>-36.871099999999998</c:v>
                </c:pt>
                <c:pt idx="3">
                  <c:v>-46.009300000000003</c:v>
                </c:pt>
                <c:pt idx="4">
                  <c:v>-57.337600000000002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'O-WA-BIFAI-P3'!$F$4:$F$8</c15:f>
                <c15:dlblRangeCache>
                  <c:ptCount val="5"/>
                  <c:pt idx="0">
                    <c:v>f</c:v>
                  </c:pt>
                  <c:pt idx="1">
                    <c:v>hi</c:v>
                  </c:pt>
                  <c:pt idx="2">
                    <c:v>d</c:v>
                  </c:pt>
                  <c:pt idx="3">
                    <c:v>c</c:v>
                  </c:pt>
                  <c:pt idx="4">
                    <c:v>a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6C7A-46E2-8D60-EFC3D414B1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6902-4AEE-A7A4-40CE162AA53D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6902-4AEE-A7A4-40CE162AA53D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6902-4AEE-A7A4-40CE162AA53D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6902-4AEE-A7A4-40CE162AA53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6902-4AEE-A7A4-40CE162AA53D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6902-4AEE-A7A4-40CE162AA53D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6902-4AEE-A7A4-40CE162AA53D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6902-4AEE-A7A4-40CE162AA53D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6902-4AEE-A7A4-40CE162AA53D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6902-4AEE-A7A4-40CE162AA53D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6902-4AEE-A7A4-40CE162AA53D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6902-4AEE-A7A4-40CE162AA53D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6902-4AEE-A7A4-40CE162AA53D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6902-4AEE-A7A4-40CE162AA53D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6902-4AEE-A7A4-40CE162AA53D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6902-4AEE-A7A4-40CE162AA53D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6902-4AEE-A7A4-40CE162AA53D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6902-4AEE-A7A4-40CE162AA53D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6902-4AEE-A7A4-40CE162AA53D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6902-4AEE-A7A4-40CE162AA53D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6902-4AEE-A7A4-40CE162AA53D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6902-4AEE-A7A4-40CE162AA53D}"/>
              </c:ext>
            </c:extLst>
          </c:dPt>
          <c:dLbls>
            <c:dLbl>
              <c:idx val="0"/>
              <c:layout>
                <c:manualLayout>
                  <c:x val="-1.4661185977629444E-3"/>
                  <c:y val="-5.054993132525306E-2"/>
                </c:manualLayout>
              </c:layout>
              <c:tx>
                <c:rich>
                  <a:bodyPr/>
                  <a:lstStyle/>
                  <a:p>
                    <a:fld id="{FA0AA34E-630D-4F92-83E8-789B5D853A4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902-4AEE-A7A4-40CE162AA53D}"/>
                </c:ext>
              </c:extLst>
            </c:dLbl>
            <c:dLbl>
              <c:idx val="1"/>
              <c:layout>
                <c:manualLayout>
                  <c:x val="-1.4675052168654943E-3"/>
                  <c:y val="-3.8426494139441818E-2"/>
                </c:manualLayout>
              </c:layout>
              <c:tx>
                <c:rich>
                  <a:bodyPr/>
                  <a:lstStyle/>
                  <a:p>
                    <a:fld id="{589FAB0F-8603-4DCB-B03E-63B1FCAFD5B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902-4AEE-A7A4-40CE162AA53D}"/>
                </c:ext>
              </c:extLst>
            </c:dLbl>
            <c:dLbl>
              <c:idx val="2"/>
              <c:layout>
                <c:manualLayout>
                  <c:x val="-1.4675052168654943E-3"/>
                  <c:y val="-6.2681647372408819E-2"/>
                </c:manualLayout>
              </c:layout>
              <c:tx>
                <c:rich>
                  <a:bodyPr/>
                  <a:lstStyle/>
                  <a:p>
                    <a:fld id="{D301DEFD-6B62-424D-95B8-1DFDC88CA6C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902-4AEE-A7A4-40CE162AA53D}"/>
                </c:ext>
              </c:extLst>
            </c:dLbl>
            <c:dLbl>
              <c:idx val="3"/>
              <c:layout>
                <c:manualLayout>
                  <c:x val="-1.3866191026576891E-6"/>
                  <c:y val="-0.10919292724138621"/>
                </c:manualLayout>
              </c:layout>
              <c:tx>
                <c:rich>
                  <a:bodyPr/>
                  <a:lstStyle/>
                  <a:p>
                    <a:fld id="{775819EC-CE49-444E-BF1D-E248EDC52779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902-4AEE-A7A4-40CE162AA53D}"/>
                </c:ext>
              </c:extLst>
            </c:dLbl>
            <c:dLbl>
              <c:idx val="4"/>
              <c:layout>
                <c:manualLayout>
                  <c:x val="0"/>
                  <c:y val="-1.4153191095065612E-2"/>
                </c:manualLayout>
              </c:layout>
              <c:tx>
                <c:rich>
                  <a:bodyPr/>
                  <a:lstStyle/>
                  <a:p>
                    <a:fld id="{E7AC05D4-E8F0-419D-BBC3-D8037AF7BF87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6902-4AEE-A7A4-40CE162AA5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'O-WA-BIFAI-P4'!$D$4:$D$8</c:f>
                <c:numCache>
                  <c:formatCode>General</c:formatCode>
                  <c:ptCount val="5"/>
                  <c:pt idx="0">
                    <c:v>6.3659999999999997</c:v>
                  </c:pt>
                  <c:pt idx="1">
                    <c:v>4.2609899999999996</c:v>
                  </c:pt>
                  <c:pt idx="2">
                    <c:v>7.21319</c:v>
                  </c:pt>
                  <c:pt idx="3">
                    <c:v>11.791</c:v>
                  </c:pt>
                  <c:pt idx="4">
                    <c:v>2.2946800000000001</c:v>
                  </c:pt>
                </c:numCache>
              </c:numRef>
            </c:plus>
            <c:minus>
              <c:numRef>
                <c:f>'O-WA-BIFAI-P4'!$D$4:$D$8</c:f>
                <c:numCache>
                  <c:formatCode>General</c:formatCode>
                  <c:ptCount val="5"/>
                  <c:pt idx="0">
                    <c:v>6.3659999999999997</c:v>
                  </c:pt>
                  <c:pt idx="1">
                    <c:v>4.2609899999999996</c:v>
                  </c:pt>
                  <c:pt idx="2">
                    <c:v>7.21319</c:v>
                  </c:pt>
                  <c:pt idx="3">
                    <c:v>11.791</c:v>
                  </c:pt>
                  <c:pt idx="4">
                    <c:v>2.2946800000000001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'O-WA-BIFAI-P4'!$A$4:$A$8</c:f>
              <c:strCache>
                <c:ptCount val="5"/>
                <c:pt idx="0">
                  <c:v>3591-87</c:v>
                </c:pt>
                <c:pt idx="1">
                  <c:v>K2</c:v>
                </c:pt>
                <c:pt idx="2">
                  <c:v>K3</c:v>
                </c:pt>
                <c:pt idx="3">
                  <c:v>K16</c:v>
                </c:pt>
                <c:pt idx="4">
                  <c:v>N23</c:v>
                </c:pt>
              </c:strCache>
            </c:strRef>
          </c:cat>
          <c:val>
            <c:numRef>
              <c:f>'O-WA-BIFAI-P4'!$C$4:$C$8</c:f>
              <c:numCache>
                <c:formatCode>0.00</c:formatCode>
                <c:ptCount val="5"/>
                <c:pt idx="0">
                  <c:v>-20.796500000000002</c:v>
                </c:pt>
                <c:pt idx="1">
                  <c:v>-10.9543</c:v>
                </c:pt>
                <c:pt idx="2">
                  <c:v>-31.614100000000001</c:v>
                </c:pt>
                <c:pt idx="3">
                  <c:v>-36.555500000000002</c:v>
                </c:pt>
                <c:pt idx="4">
                  <c:v>-42.649299999999997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'O-WA-BIFAI-P4'!$F$4:$F$8</c15:f>
                <c15:dlblRangeCache>
                  <c:ptCount val="5"/>
                  <c:pt idx="0">
                    <c:v>g</c:v>
                  </c:pt>
                  <c:pt idx="1">
                    <c:v>j</c:v>
                  </c:pt>
                  <c:pt idx="2">
                    <c:v>e</c:v>
                  </c:pt>
                  <c:pt idx="3">
                    <c:v>d</c:v>
                  </c:pt>
                  <c:pt idx="4">
                    <c:v>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6902-4AEE-A7A4-40CE162AA53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1905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7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DE5F-4A99-95BB-B7422FE92232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DE5F-4A99-95BB-B7422FE92232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DE5F-4A99-95BB-B7422FE92232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DE5F-4A99-95BB-B7422FE9223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DE5F-4A99-95BB-B7422FE92232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DE5F-4A99-95BB-B7422FE92232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DE5F-4A99-95BB-B7422FE92232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DE5F-4A99-95BB-B7422FE92232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DE5F-4A99-95BB-B7422FE92232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DE5F-4A99-95BB-B7422FE92232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DE5F-4A99-95BB-B7422FE92232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DE5F-4A99-95BB-B7422FE92232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DE5F-4A99-95BB-B7422FE92232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DE5F-4A99-95BB-B7422FE92232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DE5F-4A99-95BB-B7422FE92232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DE5F-4A99-95BB-B7422FE92232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DE5F-4A99-95BB-B7422FE92232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DE5F-4A99-95BB-B7422FE92232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DE5F-4A99-95BB-B7422FE92232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DE5F-4A99-95BB-B7422FE92232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DE5F-4A99-95BB-B7422FE92232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DE5F-4A99-95BB-B7422FE92232}"/>
              </c:ext>
            </c:extLst>
          </c:dPt>
          <c:dLbls>
            <c:dLbl>
              <c:idx val="0"/>
              <c:layout>
                <c:manualLayout>
                  <c:x val="-2.6878691426349107E-17"/>
                  <c:y val="-3.4379040151874284E-2"/>
                </c:manualLayout>
              </c:layout>
              <c:tx>
                <c:rich>
                  <a:bodyPr/>
                  <a:lstStyle/>
                  <a:p>
                    <a:fld id="{42C7E2FC-661D-4543-8931-93F1F770928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DE5F-4A99-95BB-B7422FE92232}"/>
                </c:ext>
              </c:extLst>
            </c:dLbl>
            <c:dLbl>
              <c:idx val="1"/>
              <c:layout>
                <c:manualLayout>
                  <c:x val="0"/>
                  <c:y val="-3.2356724938538341E-2"/>
                </c:manualLayout>
              </c:layout>
              <c:tx>
                <c:rich>
                  <a:bodyPr/>
                  <a:lstStyle/>
                  <a:p>
                    <a:fld id="{6C52B7BE-1BBC-4091-91A4-118F84FD307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DE5F-4A99-95BB-B7422FE92232}"/>
                </c:ext>
              </c:extLst>
            </c:dLbl>
            <c:dLbl>
              <c:idx val="2"/>
              <c:layout>
                <c:manualLayout>
                  <c:x val="1.4661273780701516E-3"/>
                  <c:y val="-2.6289142348856945E-2"/>
                </c:manualLayout>
              </c:layout>
              <c:tx>
                <c:rich>
                  <a:bodyPr/>
                  <a:lstStyle/>
                  <a:p>
                    <a:fld id="{B2C74E5F-44E8-4E8B-A84F-6E2B0949A4B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DE5F-4A99-95BB-B7422FE92232}"/>
                </c:ext>
              </c:extLst>
            </c:dLbl>
            <c:dLbl>
              <c:idx val="3"/>
              <c:layout>
                <c:manualLayout>
                  <c:x val="1.4661273780701516E-3"/>
                  <c:y val="-5.0557721095980203E-2"/>
                </c:manualLayout>
              </c:layout>
              <c:tx>
                <c:rich>
                  <a:bodyPr/>
                  <a:lstStyle/>
                  <a:p>
                    <a:fld id="{F4AA030D-D95B-444C-BDD2-FE86DE1FED4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DE5F-4A99-95BB-B7422FE9223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'O-WA-BCEFAI-C-E3'!$D$4:$D$7</c:f>
                <c:numCache>
                  <c:formatCode>General</c:formatCode>
                  <c:ptCount val="4"/>
                  <c:pt idx="0">
                    <c:v>2.5222000000000002</c:v>
                  </c:pt>
                  <c:pt idx="1">
                    <c:v>2.4525899999999998</c:v>
                  </c:pt>
                  <c:pt idx="2">
                    <c:v>2.1351300000000002</c:v>
                  </c:pt>
                  <c:pt idx="3">
                    <c:v>4.6477599999999999</c:v>
                  </c:pt>
                </c:numCache>
              </c:numRef>
            </c:plus>
            <c:minus>
              <c:numRef>
                <c:f>'O-WA-BCEFAI-C-E3'!$D$4:$D$7</c:f>
                <c:numCache>
                  <c:formatCode>General</c:formatCode>
                  <c:ptCount val="4"/>
                  <c:pt idx="0">
                    <c:v>2.5222000000000002</c:v>
                  </c:pt>
                  <c:pt idx="1">
                    <c:v>2.4525899999999998</c:v>
                  </c:pt>
                  <c:pt idx="2">
                    <c:v>2.1351300000000002</c:v>
                  </c:pt>
                  <c:pt idx="3">
                    <c:v>4.6477599999999999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'O-WA-BCEFAI-C-E3'!$B$4:$B$7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'O-WA-BCEFAI-C-E3'!$C$4:$C$7</c:f>
              <c:numCache>
                <c:formatCode>0.00</c:formatCode>
                <c:ptCount val="4"/>
                <c:pt idx="0">
                  <c:v>-10.3149</c:v>
                </c:pt>
                <c:pt idx="1">
                  <c:v>-8.8350500000000007</c:v>
                </c:pt>
                <c:pt idx="2">
                  <c:v>-17.103000000000002</c:v>
                </c:pt>
                <c:pt idx="3" formatCode="General">
                  <c:v>-20.577500000000001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'O-WA-BCEFAI-C-E3'!$F$4:$F$7</c15:f>
                <c15:dlblRangeCache>
                  <c:ptCount val="4"/>
                  <c:pt idx="0">
                    <c:v>h</c:v>
                  </c:pt>
                  <c:pt idx="1">
                    <c:v>hi</c:v>
                  </c:pt>
                  <c:pt idx="2">
                    <c:v>ef</c:v>
                  </c:pt>
                  <c:pt idx="3">
                    <c:v>cd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DE5F-4A99-95BB-B7422FE922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B798-49EF-ACD6-AE9B037BC7CF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B798-49EF-ACD6-AE9B037BC7CF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B798-49EF-ACD6-AE9B037BC7CF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B798-49EF-ACD6-AE9B037BC7CF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B798-49EF-ACD6-AE9B037BC7CF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B798-49EF-ACD6-AE9B037BC7CF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B798-49EF-ACD6-AE9B037BC7CF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B798-49EF-ACD6-AE9B037BC7CF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B798-49EF-ACD6-AE9B037BC7CF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B798-49EF-ACD6-AE9B037BC7CF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B798-49EF-ACD6-AE9B037BC7CF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B798-49EF-ACD6-AE9B037BC7CF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B798-49EF-ACD6-AE9B037BC7CF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B798-49EF-ACD6-AE9B037BC7CF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B798-49EF-ACD6-AE9B037BC7CF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B798-49EF-ACD6-AE9B037BC7CF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B798-49EF-ACD6-AE9B037BC7CF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B798-49EF-ACD6-AE9B037BC7CF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B798-49EF-ACD6-AE9B037BC7CF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B798-49EF-ACD6-AE9B037BC7CF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B798-49EF-ACD6-AE9B037BC7CF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B798-49EF-ACD6-AE9B037BC7CF}"/>
              </c:ext>
            </c:extLst>
          </c:dPt>
          <c:dLbls>
            <c:dLbl>
              <c:idx val="0"/>
              <c:layout>
                <c:manualLayout>
                  <c:x val="-2.6878691426349107E-17"/>
                  <c:y val="-2.426730484777612E-2"/>
                </c:manualLayout>
              </c:layout>
              <c:tx>
                <c:rich>
                  <a:bodyPr/>
                  <a:lstStyle/>
                  <a:p>
                    <a:fld id="{AC2476A9-9B3D-4166-A45A-2930ACB0510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B798-49EF-ACD6-AE9B037BC7CF}"/>
                </c:ext>
              </c:extLst>
            </c:dLbl>
            <c:dLbl>
              <c:idx val="1"/>
              <c:layout>
                <c:manualLayout>
                  <c:x val="0"/>
                  <c:y val="-3.2356724938538341E-2"/>
                </c:manualLayout>
              </c:layout>
              <c:tx>
                <c:rich>
                  <a:bodyPr/>
                  <a:lstStyle/>
                  <a:p>
                    <a:fld id="{134FF0D3-76FF-4800-BE39-701B1DF9723F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B798-49EF-ACD6-AE9B037BC7CF}"/>
                </c:ext>
              </c:extLst>
            </c:dLbl>
            <c:dLbl>
              <c:idx val="2"/>
              <c:layout>
                <c:manualLayout>
                  <c:x val="1.4661273780701516E-3"/>
                  <c:y val="-3.8422874391454302E-2"/>
                </c:manualLayout>
              </c:layout>
              <c:tx>
                <c:rich>
                  <a:bodyPr/>
                  <a:lstStyle/>
                  <a:p>
                    <a:fld id="{DE0C1831-913C-493D-BDAF-FA94BA6DC13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B798-49EF-ACD6-AE9B037BC7CF}"/>
                </c:ext>
              </c:extLst>
            </c:dLbl>
            <c:dLbl>
              <c:idx val="3"/>
              <c:layout>
                <c:manualLayout>
                  <c:x val="1.4661273780701516E-3"/>
                  <c:y val="-2.4267304847776193E-2"/>
                </c:manualLayout>
              </c:layout>
              <c:tx>
                <c:rich>
                  <a:bodyPr/>
                  <a:lstStyle/>
                  <a:p>
                    <a:fld id="{8D6493B9-EA0C-4C5B-89A5-9165EEC6806A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B798-49EF-ACD6-AE9B037BC7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'O-WA-BCEFAI-C-E4'!$D$4:$D$7</c:f>
                <c:numCache>
                  <c:formatCode>General</c:formatCode>
                  <c:ptCount val="4"/>
                  <c:pt idx="0">
                    <c:v>2.6213299999999999</c:v>
                  </c:pt>
                  <c:pt idx="1">
                    <c:v>3.4032</c:v>
                  </c:pt>
                  <c:pt idx="2">
                    <c:v>3.0191400000000002</c:v>
                  </c:pt>
                  <c:pt idx="3">
                    <c:v>2.5579100000000001</c:v>
                  </c:pt>
                </c:numCache>
              </c:numRef>
            </c:plus>
            <c:minus>
              <c:numRef>
                <c:f>'O-WA-BCEFAI-C-E4'!$D$4:$D$7</c:f>
                <c:numCache>
                  <c:formatCode>General</c:formatCode>
                  <c:ptCount val="4"/>
                  <c:pt idx="0">
                    <c:v>2.6213299999999999</c:v>
                  </c:pt>
                  <c:pt idx="1">
                    <c:v>3.4032</c:v>
                  </c:pt>
                  <c:pt idx="2">
                    <c:v>3.0191400000000002</c:v>
                  </c:pt>
                  <c:pt idx="3">
                    <c:v>2.5579100000000001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'O-WA-BCEFAI-C-E4'!$B$4:$B$7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'O-WA-BCEFAI-C-E4'!$C$4:$C$7</c:f>
              <c:numCache>
                <c:formatCode>0.00</c:formatCode>
                <c:ptCount val="4"/>
                <c:pt idx="0">
                  <c:v>-13.602399999999999</c:v>
                </c:pt>
                <c:pt idx="1">
                  <c:v>-21.909199999999998</c:v>
                </c:pt>
                <c:pt idx="2">
                  <c:v>-18.935199999999998</c:v>
                </c:pt>
                <c:pt idx="3" formatCode="General">
                  <c:v>-14.166499999999999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'O-WA-BCEFAI-C-E4'!$F$4:$F$7</c15:f>
                <c15:dlblRangeCache>
                  <c:ptCount val="4"/>
                  <c:pt idx="0">
                    <c:v>g</c:v>
                  </c:pt>
                  <c:pt idx="1">
                    <c:v>bc</c:v>
                  </c:pt>
                  <c:pt idx="2">
                    <c:v>de</c:v>
                  </c:pt>
                  <c:pt idx="3">
                    <c:v>g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B798-49EF-ACD6-AE9B037BC7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7643-42D1-AFF4-22087A8F9E10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7643-42D1-AFF4-22087A8F9E10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7643-42D1-AFF4-22087A8F9E10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7643-42D1-AFF4-22087A8F9E1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7643-42D1-AFF4-22087A8F9E10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7643-42D1-AFF4-22087A8F9E10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7643-42D1-AFF4-22087A8F9E10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7643-42D1-AFF4-22087A8F9E10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7643-42D1-AFF4-22087A8F9E10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7643-42D1-AFF4-22087A8F9E10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7643-42D1-AFF4-22087A8F9E10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7643-42D1-AFF4-22087A8F9E10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7643-42D1-AFF4-22087A8F9E10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7643-42D1-AFF4-22087A8F9E10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7643-42D1-AFF4-22087A8F9E10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7643-42D1-AFF4-22087A8F9E10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7643-42D1-AFF4-22087A8F9E10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7643-42D1-AFF4-22087A8F9E10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7643-42D1-AFF4-22087A8F9E10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7643-42D1-AFF4-22087A8F9E10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7643-42D1-AFF4-22087A8F9E10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7643-42D1-AFF4-22087A8F9E10}"/>
              </c:ext>
            </c:extLst>
          </c:dPt>
          <c:dLbls>
            <c:dLbl>
              <c:idx val="0"/>
              <c:layout>
                <c:manualLayout>
                  <c:x val="-2.6878691426349107E-17"/>
                  <c:y val="-3.6401036890373474E-2"/>
                </c:manualLayout>
              </c:layout>
              <c:tx>
                <c:rich>
                  <a:bodyPr/>
                  <a:lstStyle/>
                  <a:p>
                    <a:fld id="{18F2309A-4A57-4E7B-BA0F-4982EAA6E75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7643-42D1-AFF4-22087A8F9E10}"/>
                </c:ext>
              </c:extLst>
            </c:dLbl>
            <c:dLbl>
              <c:idx val="1"/>
              <c:layout>
                <c:manualLayout>
                  <c:x val="-5.3807903024914106E-17"/>
                  <c:y val="-5.0554548382541344E-2"/>
                </c:manualLayout>
              </c:layout>
              <c:tx>
                <c:rich>
                  <a:bodyPr/>
                  <a:lstStyle/>
                  <a:p>
                    <a:fld id="{0E38C0E7-E2CC-41BD-AADD-5286D4D6D7F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7643-42D1-AFF4-22087A8F9E10}"/>
                </c:ext>
              </c:extLst>
            </c:dLbl>
            <c:dLbl>
              <c:idx val="2"/>
              <c:layout>
                <c:manualLayout>
                  <c:x val="1.4661273780701516E-3"/>
                  <c:y val="-1.6177088569922036E-2"/>
                </c:manualLayout>
              </c:layout>
              <c:tx>
                <c:rich>
                  <a:bodyPr/>
                  <a:lstStyle/>
                  <a:p>
                    <a:fld id="{32CFF296-6760-49AF-9443-C62463040589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7643-42D1-AFF4-22087A8F9E10}"/>
                </c:ext>
              </c:extLst>
            </c:dLbl>
            <c:dLbl>
              <c:idx val="3"/>
              <c:layout>
                <c:manualLayout>
                  <c:x val="1.4661273780701516E-3"/>
                  <c:y val="-5.4601714572978591E-2"/>
                </c:manualLayout>
              </c:layout>
              <c:tx>
                <c:rich>
                  <a:bodyPr/>
                  <a:lstStyle/>
                  <a:p>
                    <a:fld id="{1A16E32E-03B3-4FCF-A3CE-BA70A0E778F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7643-42D1-AFF4-22087A8F9E1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'O-WA-BCEFAI-C-E5'!$D$4:$D$7</c:f>
                <c:numCache>
                  <c:formatCode>General</c:formatCode>
                  <c:ptCount val="4"/>
                  <c:pt idx="0">
                    <c:v>2.6696900000000001</c:v>
                  </c:pt>
                  <c:pt idx="1">
                    <c:v>3.8683299999999998</c:v>
                  </c:pt>
                  <c:pt idx="2">
                    <c:v>2.1019600000000001</c:v>
                  </c:pt>
                  <c:pt idx="3">
                    <c:v>4.8354100000000004</c:v>
                  </c:pt>
                </c:numCache>
              </c:numRef>
            </c:plus>
            <c:minus>
              <c:numRef>
                <c:f>'O-WA-BCEFAI-C-E5'!$D$4:$D$7</c:f>
                <c:numCache>
                  <c:formatCode>General</c:formatCode>
                  <c:ptCount val="4"/>
                  <c:pt idx="0">
                    <c:v>2.6696900000000001</c:v>
                  </c:pt>
                  <c:pt idx="1">
                    <c:v>3.8683299999999998</c:v>
                  </c:pt>
                  <c:pt idx="2">
                    <c:v>2.1019600000000001</c:v>
                  </c:pt>
                  <c:pt idx="3">
                    <c:v>4.8354100000000004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'O-WA-BCEFAI-C-E5'!$B$4:$B$7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'O-WA-BCEFAI-C-E5'!$C$4:$C$7</c:f>
              <c:numCache>
                <c:formatCode>0.00</c:formatCode>
                <c:ptCount val="4"/>
                <c:pt idx="0">
                  <c:v>-23.736699999999999</c:v>
                </c:pt>
                <c:pt idx="1">
                  <c:v>-22.166</c:v>
                </c:pt>
                <c:pt idx="2">
                  <c:v>-26.5291</c:v>
                </c:pt>
                <c:pt idx="3" formatCode="General">
                  <c:v>-21.293399999999998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'O-WA-BCEFAI-C-E5'!$F$4:$F$7</c15:f>
                <c15:dlblRangeCache>
                  <c:ptCount val="4"/>
                  <c:pt idx="0">
                    <c:v>b</c:v>
                  </c:pt>
                  <c:pt idx="1">
                    <c:v>bc</c:v>
                  </c:pt>
                  <c:pt idx="2">
                    <c:v>a</c:v>
                  </c:pt>
                  <c:pt idx="3">
                    <c:v>c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7643-42D1-AFF4-22087A8F9E1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25400">
            <a:solidFill>
              <a:sysClr val="window" lastClr="FFFFFF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6D76-453E-AEF5-80C71E702753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6D76-453E-AEF5-80C71E702753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6D76-453E-AEF5-80C71E702753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6D76-453E-AEF5-80C71E70275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6D76-453E-AEF5-80C71E702753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6D76-453E-AEF5-80C71E702753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6D76-453E-AEF5-80C71E702753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6D76-453E-AEF5-80C71E702753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6D76-453E-AEF5-80C71E702753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6D76-453E-AEF5-80C71E702753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6D76-453E-AEF5-80C71E702753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6D76-453E-AEF5-80C71E702753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6D76-453E-AEF5-80C71E702753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6D76-453E-AEF5-80C71E702753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6D76-453E-AEF5-80C71E702753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6D76-453E-AEF5-80C71E702753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6D76-453E-AEF5-80C71E702753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6D76-453E-AEF5-80C71E702753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6D76-453E-AEF5-80C71E702753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6D76-453E-AEF5-80C71E702753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6D76-453E-AEF5-80C71E702753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6D76-453E-AEF5-80C71E702753}"/>
              </c:ext>
            </c:extLst>
          </c:dPt>
          <c:dLbls>
            <c:dLbl>
              <c:idx val="0"/>
              <c:layout>
                <c:manualLayout>
                  <c:x val="-2.9322547561403032E-3"/>
                  <c:y val="-2.2245467346695406E-2"/>
                </c:manualLayout>
              </c:layout>
              <c:tx>
                <c:rich>
                  <a:bodyPr/>
                  <a:lstStyle/>
                  <a:p>
                    <a:fld id="{16EBB673-C071-4149-A8C9-D368B7D8EF8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6D76-453E-AEF5-80C71E702753}"/>
                </c:ext>
              </c:extLst>
            </c:dLbl>
            <c:dLbl>
              <c:idx val="1"/>
              <c:layout>
                <c:manualLayout>
                  <c:x val="-5.3757382852698213E-17"/>
                  <c:y val="-3.0334728200039067E-2"/>
                </c:manualLayout>
              </c:layout>
              <c:tx>
                <c:rich>
                  <a:bodyPr/>
                  <a:lstStyle/>
                  <a:p>
                    <a:fld id="{1A181EFD-EB17-44C3-B47A-F0D0636E5980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6D76-453E-AEF5-80C71E702753}"/>
                </c:ext>
              </c:extLst>
            </c:dLbl>
            <c:dLbl>
              <c:idx val="2"/>
              <c:layout>
                <c:manualLayout>
                  <c:x val="0"/>
                  <c:y val="-6.066929716265991E-2"/>
                </c:manualLayout>
              </c:layout>
              <c:tx>
                <c:rich>
                  <a:bodyPr/>
                  <a:lstStyle/>
                  <a:p>
                    <a:fld id="{4EB43444-EBFA-4807-9E17-4FE82DFD07DD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6D76-453E-AEF5-80C71E702753}"/>
                </c:ext>
              </c:extLst>
            </c:dLbl>
            <c:dLbl>
              <c:idx val="3"/>
              <c:layout>
                <c:manualLayout>
                  <c:x val="0"/>
                  <c:y val="-2.6289938535948881E-2"/>
                </c:manualLayout>
              </c:layout>
              <c:tx>
                <c:rich>
                  <a:bodyPr/>
                  <a:lstStyle/>
                  <a:p>
                    <a:fld id="{AAD72F76-BC83-4682-974B-B8103FBD480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6D76-453E-AEF5-80C71E70275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'O-WA-BCEFAI-C-E1'!$D$4:$D$7</c:f>
                <c:numCache>
                  <c:formatCode>General</c:formatCode>
                  <c:ptCount val="4"/>
                  <c:pt idx="0">
                    <c:v>1.2093400000000001</c:v>
                  </c:pt>
                  <c:pt idx="1">
                    <c:v>1.4875100000000001</c:v>
                  </c:pt>
                  <c:pt idx="2">
                    <c:v>4.2733400000000001</c:v>
                  </c:pt>
                  <c:pt idx="3">
                    <c:v>2.0552000000000001</c:v>
                  </c:pt>
                </c:numCache>
              </c:numRef>
            </c:plus>
            <c:minus>
              <c:numRef>
                <c:f>'O-WA-BCEFAI-C-E1'!$D$4:$D$7</c:f>
                <c:numCache>
                  <c:formatCode>General</c:formatCode>
                  <c:ptCount val="4"/>
                  <c:pt idx="0">
                    <c:v>1.2093400000000001</c:v>
                  </c:pt>
                  <c:pt idx="1">
                    <c:v>1.4875100000000001</c:v>
                  </c:pt>
                  <c:pt idx="2">
                    <c:v>4.2733400000000001</c:v>
                  </c:pt>
                  <c:pt idx="3">
                    <c:v>2.0552000000000001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'O-WA-BCEFAI-C-E1'!$B$4:$B$7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'O-WA-BCEFAI-C-E1'!$C$4:$C$7</c:f>
              <c:numCache>
                <c:formatCode>0.00</c:formatCode>
                <c:ptCount val="4"/>
                <c:pt idx="0">
                  <c:v>3.5540699999999998</c:v>
                </c:pt>
                <c:pt idx="1">
                  <c:v>-7.6414200000000001</c:v>
                </c:pt>
                <c:pt idx="2">
                  <c:v>-15.601800000000001</c:v>
                </c:pt>
                <c:pt idx="3" formatCode="General">
                  <c:v>-9.5824999999999996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'O-WA-BCEFAI-C-E1'!$F$4:$F$7</c15:f>
                <c15:dlblRangeCache>
                  <c:ptCount val="4"/>
                  <c:pt idx="0">
                    <c:v>k</c:v>
                  </c:pt>
                  <c:pt idx="1">
                    <c:v>ij</c:v>
                  </c:pt>
                  <c:pt idx="2">
                    <c:v>fg</c:v>
                  </c:pt>
                  <c:pt idx="3">
                    <c:v>hi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6D76-453E-AEF5-80C71E70275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20"/>
          <c:min val="-30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45C7-4968-9896-665EC82AB96E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45C7-4968-9896-665EC82AB96E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45C7-4968-9896-665EC82AB96E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45C7-4968-9896-665EC82AB96E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45C7-4968-9896-665EC82AB96E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45C7-4968-9896-665EC82AB96E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45C7-4968-9896-665EC82AB96E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45C7-4968-9896-665EC82AB96E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45C7-4968-9896-665EC82AB96E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45C7-4968-9896-665EC82AB96E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45C7-4968-9896-665EC82AB96E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45C7-4968-9896-665EC82AB96E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45C7-4968-9896-665EC82AB96E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45C7-4968-9896-665EC82AB96E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45C7-4968-9896-665EC82AB96E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45C7-4968-9896-665EC82AB96E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45C7-4968-9896-665EC82AB96E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45C7-4968-9896-665EC82AB96E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45C7-4968-9896-665EC82AB96E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45C7-4968-9896-665EC82AB96E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45C7-4968-9896-665EC82AB96E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45C7-4968-9896-665EC82AB96E}"/>
              </c:ext>
            </c:extLst>
          </c:dPt>
          <c:dLbls>
            <c:dLbl>
              <c:idx val="0"/>
              <c:layout>
                <c:manualLayout>
                  <c:x val="2.6878691426349107E-17"/>
                  <c:y val="-2.4267623322612904E-2"/>
                </c:manualLayout>
              </c:layout>
              <c:tx>
                <c:rich>
                  <a:bodyPr/>
                  <a:lstStyle/>
                  <a:p>
                    <a:fld id="{653BA21C-6283-4028-A25C-F305195196AC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45C7-4968-9896-665EC82AB96E}"/>
                </c:ext>
              </c:extLst>
            </c:dLbl>
            <c:dLbl>
              <c:idx val="1"/>
              <c:layout>
                <c:manualLayout>
                  <c:x val="-1.4661273780701516E-3"/>
                  <c:y val="-2.2245467346695295E-2"/>
                </c:manualLayout>
              </c:layout>
              <c:tx>
                <c:rich>
                  <a:bodyPr/>
                  <a:lstStyle/>
                  <a:p>
                    <a:fld id="{A9200E7D-AF36-428A-A417-775200D88D58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45C7-4968-9896-665EC82AB96E}"/>
                </c:ext>
              </c:extLst>
            </c:dLbl>
            <c:dLbl>
              <c:idx val="2"/>
              <c:layout>
                <c:manualLayout>
                  <c:x val="-1.0751476570539643E-16"/>
                  <c:y val="-3.6401673840046972E-2"/>
                </c:manualLayout>
              </c:layout>
              <c:tx>
                <c:rich>
                  <a:bodyPr/>
                  <a:lstStyle/>
                  <a:p>
                    <a:fld id="{3BD17002-AA2A-4FFA-9CCF-BE568AD81A5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45C7-4968-9896-665EC82AB96E}"/>
                </c:ext>
              </c:extLst>
            </c:dLbl>
            <c:dLbl>
              <c:idx val="3"/>
              <c:layout>
                <c:manualLayout>
                  <c:x val="1.466127378070044E-3"/>
                  <c:y val="-5.6624666735988025E-2"/>
                </c:manualLayout>
              </c:layout>
              <c:tx>
                <c:rich>
                  <a:bodyPr/>
                  <a:lstStyle/>
                  <a:p>
                    <a:fld id="{15D09E85-7174-4B68-A69F-87C40D27C711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45C7-4968-9896-665EC82AB9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'O-WA-BDFAI-C-E1'!$D$4:$D$7</c:f>
                <c:numCache>
                  <c:formatCode>General</c:formatCode>
                  <c:ptCount val="4"/>
                  <c:pt idx="0">
                    <c:v>1.2593000000000001</c:v>
                  </c:pt>
                  <c:pt idx="1">
                    <c:v>2.1183999999999998</c:v>
                  </c:pt>
                  <c:pt idx="2">
                    <c:v>2.3362400000000001</c:v>
                  </c:pt>
                  <c:pt idx="3">
                    <c:v>3.6654599999999999</c:v>
                  </c:pt>
                </c:numCache>
              </c:numRef>
            </c:plus>
            <c:minus>
              <c:numRef>
                <c:f>'O-WA-BDFAI-C-E1'!$D$4:$D$7</c:f>
                <c:numCache>
                  <c:formatCode>General</c:formatCode>
                  <c:ptCount val="4"/>
                  <c:pt idx="0">
                    <c:v>1.2593000000000001</c:v>
                  </c:pt>
                  <c:pt idx="1">
                    <c:v>2.1183999999999998</c:v>
                  </c:pt>
                  <c:pt idx="2">
                    <c:v>2.3362400000000001</c:v>
                  </c:pt>
                  <c:pt idx="3">
                    <c:v>3.6654599999999999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'O-WA-BDFAI-C-E1'!$B$4:$B$7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'O-WA-BDFAI-C-E1'!$C$4:$C$7</c:f>
              <c:numCache>
                <c:formatCode>0.00</c:formatCode>
                <c:ptCount val="4"/>
                <c:pt idx="0">
                  <c:v>-6.7395100000000001</c:v>
                </c:pt>
                <c:pt idx="1">
                  <c:v>-14.170500000000001</c:v>
                </c:pt>
                <c:pt idx="2">
                  <c:v>-11.543200000000001</c:v>
                </c:pt>
                <c:pt idx="3">
                  <c:v>-13.249000000000001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'O-WA-BDFAI-C-E1'!$F$4:$F$7</c15:f>
                <c15:dlblRangeCache>
                  <c:ptCount val="4"/>
                  <c:pt idx="0">
                    <c:v>jk</c:v>
                  </c:pt>
                  <c:pt idx="1">
                    <c:v>ef</c:v>
                  </c:pt>
                  <c:pt idx="2">
                    <c:v>gh</c:v>
                  </c:pt>
                  <c:pt idx="3">
                    <c:v>fg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45C7-4968-9896-665EC82AB9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solidFill>
              <a:sysClr val="windowText" lastClr="000000"/>
            </a:solidFill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79444444444442"/>
          <c:y val="2.9302777777777778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4F2B-48CC-8052-5FFFCC585D56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4F2B-48CC-8052-5FFFCC585D56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4F2B-48CC-8052-5FFFCC585D56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4F2B-48CC-8052-5FFFCC585D56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4F2B-48CC-8052-5FFFCC585D56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4F2B-48CC-8052-5FFFCC585D56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4F2B-48CC-8052-5FFFCC585D56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4F2B-48CC-8052-5FFFCC585D56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4F2B-48CC-8052-5FFFCC585D56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4F2B-48CC-8052-5FFFCC585D56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4F2B-48CC-8052-5FFFCC585D56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4F2B-48CC-8052-5FFFCC585D56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4F2B-48CC-8052-5FFFCC585D56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4F2B-48CC-8052-5FFFCC585D56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4F2B-48CC-8052-5FFFCC585D56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4F2B-48CC-8052-5FFFCC585D56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4F2B-48CC-8052-5FFFCC585D56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4F2B-48CC-8052-5FFFCC585D56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4F2B-48CC-8052-5FFFCC585D56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4F2B-48CC-8052-5FFFCC585D56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4F2B-48CC-8052-5FFFCC585D56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4F2B-48CC-8052-5FFFCC585D56}"/>
              </c:ext>
            </c:extLst>
          </c:dPt>
          <c:dLbls>
            <c:dLbl>
              <c:idx val="0"/>
              <c:layout>
                <c:manualLayout>
                  <c:x val="0"/>
                  <c:y val="-1.4155888018514817E-2"/>
                </c:manualLayout>
              </c:layout>
              <c:tx>
                <c:rich>
                  <a:bodyPr/>
                  <a:lstStyle/>
                  <a:p>
                    <a:fld id="{F770A309-2CBF-435D-AC64-B2BB7EF9A19E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4F2B-48CC-8052-5FFFCC585D56}"/>
                </c:ext>
              </c:extLst>
            </c:dLbl>
            <c:dLbl>
              <c:idx val="1"/>
              <c:layout>
                <c:manualLayout>
                  <c:x val="-2.9322547561403032E-3"/>
                  <c:y val="-1.2133732042597246E-2"/>
                </c:manualLayout>
              </c:layout>
              <c:tx>
                <c:rich>
                  <a:bodyPr/>
                  <a:lstStyle/>
                  <a:p>
                    <a:fld id="{4823015A-A206-4DCE-AD05-DE13F1837064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4F2B-48CC-8052-5FFFCC585D56}"/>
                </c:ext>
              </c:extLst>
            </c:dLbl>
            <c:dLbl>
              <c:idx val="2"/>
              <c:layout>
                <c:manualLayout>
                  <c:x val="-1.0751476570539643E-16"/>
                  <c:y val="-0.10111528295454202"/>
                </c:manualLayout>
              </c:layout>
              <c:tx>
                <c:rich>
                  <a:bodyPr/>
                  <a:lstStyle/>
                  <a:p>
                    <a:fld id="{012FC048-CB84-4B13-A89A-40F1AC22670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4F2B-48CC-8052-5FFFCC585D56}"/>
                </c:ext>
              </c:extLst>
            </c:dLbl>
            <c:dLbl>
              <c:idx val="3"/>
              <c:layout>
                <c:manualLayout>
                  <c:x val="1.4661273780701516E-3"/>
                  <c:y val="-1.4155888018514853E-2"/>
                </c:manualLayout>
              </c:layout>
              <c:tx>
                <c:rich>
                  <a:bodyPr/>
                  <a:lstStyle/>
                  <a:p>
                    <a:fld id="{633AC054-CE24-407B-8E1A-AB1CC548F35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4F2B-48CC-8052-5FFFCC585D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'O-WA-BDFAI-C-E2'!$D$4:$D$7</c:f>
                <c:numCache>
                  <c:formatCode>General</c:formatCode>
                  <c:ptCount val="4"/>
                  <c:pt idx="0">
                    <c:v>1.0824100000000001</c:v>
                  </c:pt>
                  <c:pt idx="1">
                    <c:v>0.73164799999999997</c:v>
                  </c:pt>
                  <c:pt idx="2">
                    <c:v>6.2317799999999997</c:v>
                  </c:pt>
                  <c:pt idx="3">
                    <c:v>1.2390399999999999</c:v>
                  </c:pt>
                </c:numCache>
              </c:numRef>
            </c:plus>
            <c:minus>
              <c:numRef>
                <c:f>'O-WA-BDFAI-C-E2'!$D$4:$D$7</c:f>
                <c:numCache>
                  <c:formatCode>General</c:formatCode>
                  <c:ptCount val="4"/>
                  <c:pt idx="0">
                    <c:v>1.0824100000000001</c:v>
                  </c:pt>
                  <c:pt idx="1">
                    <c:v>0.73164799999999997</c:v>
                  </c:pt>
                  <c:pt idx="2">
                    <c:v>6.2317799999999997</c:v>
                  </c:pt>
                  <c:pt idx="3">
                    <c:v>1.2390399999999999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'O-WA-BDFAI-C-E2'!$B$4:$B$7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'O-WA-BDFAI-C-E2'!$C$4:$C$7</c:f>
              <c:numCache>
                <c:formatCode>0.00</c:formatCode>
                <c:ptCount val="4"/>
                <c:pt idx="0">
                  <c:v>-4.7000999999999999</c:v>
                </c:pt>
                <c:pt idx="1">
                  <c:v>-5.3837700000000002</c:v>
                </c:pt>
                <c:pt idx="2">
                  <c:v>-10.267200000000001</c:v>
                </c:pt>
                <c:pt idx="3">
                  <c:v>-4.5047600000000001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'O-WA-BDFAI-C-E2'!$F$4:$F$7</c15:f>
                <c15:dlblRangeCache>
                  <c:ptCount val="4"/>
                  <c:pt idx="0">
                    <c:v>l</c:v>
                  </c:pt>
                  <c:pt idx="1">
                    <c:v>kl</c:v>
                  </c:pt>
                  <c:pt idx="2">
                    <c:v>hi</c:v>
                  </c:pt>
                  <c:pt idx="3">
                    <c:v>l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4F2B-48CC-8052-5FFFCC585D5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noFill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345231207133091"/>
          <c:y val="2.5205709744370253E-2"/>
          <c:w val="0.83417002644570559"/>
          <c:h val="0.7075029964501203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>
                <a:lumMod val="50000"/>
              </a:sysClr>
            </a:solidFill>
            <a:ln w="12700">
              <a:solidFill>
                <a:sysClr val="windowText" lastClr="000000">
                  <a:lumMod val="95000"/>
                  <a:lumOff val="5000"/>
                </a:sysClr>
              </a:solidFill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Pt>
            <c:idx val="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1-E769-436A-92F4-A2AB87B1D0BF}"/>
              </c:ext>
            </c:extLst>
          </c:dPt>
          <c:dPt>
            <c:idx val="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E769-436A-92F4-A2AB87B1D0BF}"/>
              </c:ext>
            </c:extLst>
          </c:dPt>
          <c:dPt>
            <c:idx val="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5-E769-436A-92F4-A2AB87B1D0BF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7-E769-436A-92F4-A2AB87B1D0BF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E769-436A-92F4-A2AB87B1D0BF}"/>
              </c:ext>
            </c:extLst>
          </c:dPt>
          <c:dPt>
            <c:idx val="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A-E769-436A-92F4-A2AB87B1D0BF}"/>
              </c:ext>
            </c:extLst>
          </c:dPt>
          <c:dPt>
            <c:idx val="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C-E769-436A-92F4-A2AB87B1D0BF}"/>
              </c:ext>
            </c:extLst>
          </c:dPt>
          <c:dPt>
            <c:idx val="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E-E769-436A-92F4-A2AB87B1D0BF}"/>
              </c:ext>
            </c:extLst>
          </c:dPt>
          <c:dPt>
            <c:idx val="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0-E769-436A-92F4-A2AB87B1D0BF}"/>
              </c:ext>
            </c:extLst>
          </c:dPt>
          <c:dPt>
            <c:idx val="9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2-E769-436A-92F4-A2AB87B1D0BF}"/>
              </c:ext>
            </c:extLst>
          </c:dPt>
          <c:dPt>
            <c:idx val="1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4-E769-436A-92F4-A2AB87B1D0BF}"/>
              </c:ext>
            </c:extLst>
          </c:dPt>
          <c:dPt>
            <c:idx val="1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6-E769-436A-92F4-A2AB87B1D0BF}"/>
              </c:ext>
            </c:extLst>
          </c:dPt>
          <c:dPt>
            <c:idx val="1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8-E769-436A-92F4-A2AB87B1D0BF}"/>
              </c:ext>
            </c:extLst>
          </c:dPt>
          <c:dPt>
            <c:idx val="1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A-E769-436A-92F4-A2AB87B1D0BF}"/>
              </c:ext>
            </c:extLst>
          </c:dPt>
          <c:dPt>
            <c:idx val="15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C-E769-436A-92F4-A2AB87B1D0BF}"/>
              </c:ext>
            </c:extLst>
          </c:dPt>
          <c:dPt>
            <c:idx val="16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1E-E769-436A-92F4-A2AB87B1D0BF}"/>
              </c:ext>
            </c:extLst>
          </c:dPt>
          <c:dPt>
            <c:idx val="17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0-E769-436A-92F4-A2AB87B1D0BF}"/>
              </c:ext>
            </c:extLst>
          </c:dPt>
          <c:dPt>
            <c:idx val="18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2-E769-436A-92F4-A2AB87B1D0BF}"/>
              </c:ext>
            </c:extLst>
          </c:dPt>
          <c:dPt>
            <c:idx val="20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4-E769-436A-92F4-A2AB87B1D0BF}"/>
              </c:ext>
            </c:extLst>
          </c:dPt>
          <c:dPt>
            <c:idx val="21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6-E769-436A-92F4-A2AB87B1D0BF}"/>
              </c:ext>
            </c:extLst>
          </c:dPt>
          <c:dPt>
            <c:idx val="22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8-E769-436A-92F4-A2AB87B1D0BF}"/>
              </c:ext>
            </c:extLst>
          </c:dPt>
          <c:dPt>
            <c:idx val="23"/>
            <c:invertIfNegative val="0"/>
            <c:bubble3D val="0"/>
            <c:spPr>
              <a:solidFill>
                <a:sysClr val="window" lastClr="FFFFFF">
                  <a:lumMod val="50000"/>
                </a:sysClr>
              </a:solidFill>
              <a:ln w="12700">
                <a:solidFill>
                  <a:sysClr val="windowText" lastClr="000000">
                    <a:lumMod val="95000"/>
                    <a:lumOff val="5000"/>
                  </a:sysClr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2A-E769-436A-92F4-A2AB87B1D0BF}"/>
              </c:ext>
            </c:extLst>
          </c:dPt>
          <c:dLbls>
            <c:dLbl>
              <c:idx val="0"/>
              <c:layout>
                <c:manualLayout>
                  <c:x val="2.6878691426349107E-17"/>
                  <c:y val="-3.235656570111993E-2"/>
                </c:manualLayout>
              </c:layout>
              <c:tx>
                <c:rich>
                  <a:bodyPr/>
                  <a:lstStyle/>
                  <a:p>
                    <a:fld id="{5F7E6A7D-1F1E-4F83-BB23-1A9D9A62C812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E769-436A-92F4-A2AB87B1D0BF}"/>
                </c:ext>
              </c:extLst>
            </c:dLbl>
            <c:dLbl>
              <c:idx val="1"/>
              <c:layout>
                <c:manualLayout>
                  <c:x val="-1.4661273780701516E-3"/>
                  <c:y val="-5.2579877071897763E-2"/>
                </c:manualLayout>
              </c:layout>
              <c:tx>
                <c:rich>
                  <a:bodyPr/>
                  <a:lstStyle/>
                  <a:p>
                    <a:fld id="{75AEFF94-A0A8-4943-9B5A-62B915D0EB23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E769-436A-92F4-A2AB87B1D0BF}"/>
                </c:ext>
              </c:extLst>
            </c:dLbl>
            <c:dLbl>
              <c:idx val="2"/>
              <c:layout>
                <c:manualLayout>
                  <c:x val="0"/>
                  <c:y val="-6.4713449877076751E-2"/>
                </c:manualLayout>
              </c:layout>
              <c:tx>
                <c:rich>
                  <a:bodyPr/>
                  <a:lstStyle/>
                  <a:p>
                    <a:fld id="{73F5105C-58AB-4F44-A3C7-1052DDC3FE67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E769-436A-92F4-A2AB87B1D0BF}"/>
                </c:ext>
              </c:extLst>
            </c:dLbl>
            <c:dLbl>
              <c:idx val="3"/>
              <c:layout>
                <c:manualLayout>
                  <c:x val="1.4661273780701516E-3"/>
                  <c:y val="-7.0780554754502872E-2"/>
                </c:manualLayout>
              </c:layout>
              <c:tx>
                <c:rich>
                  <a:bodyPr/>
                  <a:lstStyle/>
                  <a:p>
                    <a:fld id="{31798E12-941A-4FD4-8104-0D86C02E1F3B}" type="CELLRANGE">
                      <a:rPr lang="en-US"/>
                      <a:pPr/>
                      <a:t>[CELLRANGE]</a:t>
                    </a:fld>
                    <a:endParaRPr lang="en-ZA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E769-436A-92F4-A2AB87B1D0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'O-WA-BDFAI-C-E3'!$D$4:$D$7</c:f>
                <c:numCache>
                  <c:formatCode>General</c:formatCode>
                  <c:ptCount val="4"/>
                  <c:pt idx="0">
                    <c:v>2.2820100000000001</c:v>
                  </c:pt>
                  <c:pt idx="1">
                    <c:v>3.4129100000000001</c:v>
                  </c:pt>
                  <c:pt idx="2">
                    <c:v>3.9979</c:v>
                  </c:pt>
                  <c:pt idx="3">
                    <c:v>4.5259200000000002</c:v>
                  </c:pt>
                </c:numCache>
              </c:numRef>
            </c:plus>
            <c:minus>
              <c:numRef>
                <c:f>'O-WA-BDFAI-C-E3'!$D$4:$D$7</c:f>
                <c:numCache>
                  <c:formatCode>General</c:formatCode>
                  <c:ptCount val="4"/>
                  <c:pt idx="0">
                    <c:v>2.2820100000000001</c:v>
                  </c:pt>
                  <c:pt idx="1">
                    <c:v>3.4129100000000001</c:v>
                  </c:pt>
                  <c:pt idx="2">
                    <c:v>3.9979</c:v>
                  </c:pt>
                  <c:pt idx="3">
                    <c:v>4.5259200000000002</c:v>
                  </c:pt>
                </c:numCache>
              </c:numRef>
            </c:minus>
            <c:spPr>
              <a:noFill/>
              <a:ln w="19050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'O-WA-BDFAI-C-E3'!$B$4:$B$7</c:f>
              <c:strCache>
                <c:ptCount val="4"/>
                <c:pt idx="0">
                  <c:v>┼ ATCC 4356</c:v>
                </c:pt>
                <c:pt idx="1">
                  <c:v>┼  ATCC 11863</c:v>
                </c:pt>
                <c:pt idx="2">
                  <c:v>┼  FS2</c:v>
                </c:pt>
                <c:pt idx="3">
                  <c:v>┼  D39</c:v>
                </c:pt>
              </c:strCache>
            </c:strRef>
          </c:cat>
          <c:val>
            <c:numRef>
              <c:f>'O-WA-BDFAI-C-E3'!$C$4:$C$7</c:f>
              <c:numCache>
                <c:formatCode>0.00</c:formatCode>
                <c:ptCount val="4"/>
                <c:pt idx="0">
                  <c:v>-7.32301</c:v>
                </c:pt>
                <c:pt idx="1">
                  <c:v>-11.087</c:v>
                </c:pt>
                <c:pt idx="2">
                  <c:v>-21.8322</c:v>
                </c:pt>
                <c:pt idx="3">
                  <c:v>-15.4945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'O-WA-BDFAI-C-E3'!$F$4:$F$7</c15:f>
                <c15:dlblRangeCache>
                  <c:ptCount val="4"/>
                  <c:pt idx="0">
                    <c:v>jk</c:v>
                  </c:pt>
                  <c:pt idx="1">
                    <c:v>h</c:v>
                  </c:pt>
                  <c:pt idx="2">
                    <c:v>d</c:v>
                  </c:pt>
                  <c:pt idx="3">
                    <c:v>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B-E769-436A-92F4-A2AB87B1D0B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595496904"/>
        <c:axId val="595497232"/>
      </c:barChart>
      <c:catAx>
        <c:axId val="595496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noFill/>
          <a:ln w="25400" cap="flat" cmpd="sng" algn="ctr">
            <a:solidFill>
              <a:sysClr val="windowText" lastClr="000000"/>
            </a:solidFill>
            <a:round/>
            <a:tailEnd type="none"/>
          </a:ln>
          <a:effectLst/>
        </c:spPr>
        <c:txPr>
          <a:bodyPr rot="2700000" spcFirstLastPara="1" vertOverflow="ellipsis" wrap="square" anchor="ctr" anchorCtr="1"/>
          <a:lstStyle/>
          <a:p>
            <a:pPr algn="ctr" rtl="0"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72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595497232"/>
        <c:scaling>
          <c:orientation val="minMax"/>
          <c:max val="5"/>
          <c:min val="-35"/>
        </c:scaling>
        <c:delete val="0"/>
        <c:axPos val="l"/>
        <c:majorGridlines>
          <c:spPr>
            <a:ln w="3175" cap="flat" cmpd="sng" algn="ctr">
              <a:solidFill>
                <a:sysClr val="window" lastClr="FFFFFF">
                  <a:lumMod val="85000"/>
                </a:sysClr>
              </a:solidFill>
              <a:prstDash val="lgDash"/>
              <a:round/>
            </a:ln>
            <a:effectLst/>
          </c:spPr>
        </c:majorGridlines>
        <c:numFmt formatCode="0.0" sourceLinked="0"/>
        <c:majorTickMark val="out"/>
        <c:minorTickMark val="none"/>
        <c:tickLblPos val="nextTo"/>
        <c:spPr>
          <a:noFill/>
          <a:ln w="19050">
            <a:noFill/>
            <a:tailEnd type="none" w="med" len="lg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 rtl="0">
              <a:defRPr sz="1200" b="0" i="0" u="none" strike="noStrike" kern="120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9549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28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77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  <cdr:relSizeAnchor xmlns:cdr="http://schemas.openxmlformats.org/drawingml/2006/chartDrawing">
    <cdr:from>
      <cdr:x>0.18504</cdr:x>
      <cdr:y>0.06821</cdr:y>
    </cdr:from>
    <cdr:to>
      <cdr:x>0.29056</cdr:x>
      <cdr:y>0.21373</cdr:y>
    </cdr:to>
    <cdr:sp macro="" textlink="">
      <cdr:nvSpPr>
        <cdr:cNvPr id="2" name="TextBox 76">
          <a:extLst xmlns:a="http://schemas.openxmlformats.org/drawingml/2006/main">
            <a:ext uri="{FF2B5EF4-FFF2-40B4-BE49-F238E27FC236}">
              <a16:creationId xmlns:a16="http://schemas.microsoft.com/office/drawing/2014/main" id="{A2285220-B304-4720-A49F-592EB7336532}"/>
            </a:ext>
          </a:extLst>
        </cdr:cNvPr>
        <cdr:cNvSpPr txBox="1"/>
      </cdr:nvSpPr>
      <cdr:spPr>
        <a:xfrm xmlns:a="http://schemas.openxmlformats.org/drawingml/2006/main">
          <a:off x="1603375" y="4286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200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48754-9707-4005-BEDB-D2EC993C20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9968F4-A4CA-4502-8ECB-64CC7BC89E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AD187-B319-49F3-A123-7F9245A6A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466DA-5D4D-4151-A2FB-00449742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DF0A5-3DF0-4FC1-8D65-D8355F055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234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75517-FD07-4935-B012-8D7C1E474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E7D651-D3B1-4ADC-B7DC-0C74DD1E18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71878-36AE-48A3-97AE-4D492176D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C184A-60FA-4A2B-BF1A-D6E15D3A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3FCF3F-4216-4E34-8794-C9526DAB8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06693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CA98D1-45F8-44E2-AE0E-9D245D9B6D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CA0DEB-2DFB-4604-AF72-9AFA928877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FB217-2D53-4D53-9FF4-24E59B29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CD4D7-D270-4A51-B87C-8EA7B81FC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D3D1CC-4F9F-4AF3-A777-4F028EC3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51476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28A50-3C63-4035-A7F0-8A8F48B9C47B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02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13355-11AB-47B2-9C04-B9C3BC7A9B05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75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4CC1A-538C-4620-AD02-6611DE3760DE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01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46696-0581-4B88-AE7E-4A97FD9C9351}" type="datetime1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79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96F69-310C-404D-A41D-1C8FEF16A7BC}" type="datetime1">
              <a:rPr lang="en-US" smtClean="0"/>
              <a:t>9/2/2020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69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47AB9-F7BE-4032-B0A4-AD02C1F19CC9}" type="datetime1">
              <a:rPr lang="en-US" smtClean="0"/>
              <a:t>9/2/2020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40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35BF-FEE0-4151-A6F0-AB50329DCA27}" type="datetime1">
              <a:rPr lang="en-US" smtClean="0"/>
              <a:t>9/2/2020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0655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B2266-B925-4A2A-B52B-58599093A5E7}" type="datetime1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2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1F57A-9039-4AA4-BE32-AC340307E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93C9BF-A1EE-4C3E-B0CD-4EC7F0551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4C54F-CE68-4A8A-BF93-47C9CDF3A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7A3DA-0BF1-40A3-9397-107E1902F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F47DD-988D-48CA-8C4C-9B38DE13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54963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B945-A384-4F74-AB6A-09457FB60C54}" type="datetime1">
              <a:rPr lang="en-US" smtClean="0"/>
              <a:t>9/2/2020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37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5E0D3-6171-4592-B078-276B5D78041D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7681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E294-8432-4E94-9764-CC25C0E047E2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93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83BD0-65D2-459C-A59F-186633AF6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4410F-4A37-4766-9CF0-AC837D4638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107E9C-EE3F-4476-B0EA-57333F80B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03683-F3A4-4C2F-B2B9-41444C05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21A68-AD47-4758-BABF-736D8CFE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3670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42618-8C7E-47EE-B81F-36A871F78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BCBEE-02B8-4821-9495-8528BF546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87E59B-59CB-488C-9920-C7DCC557F7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6E5670-3D70-4160-A3EF-879F3EB1E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1D3309-E350-4DE4-A2C2-5293F9B80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DE9DD0-2497-42D9-A5B0-FA596D58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930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B6987-E592-4919-92EC-1EF7E547DE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AD65F8-63BC-4E75-8574-270F02D9A0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32F9C-B921-49EA-9ED2-F316D613CB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833F2-2830-48F1-8FB4-CA8BAD109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7011F0-E389-475F-9A3E-D8D28E35D3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486D04-8C87-4D11-8E45-93910D1A3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AF4F46-0B1C-4EDE-A64F-ADA374CCD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4B1D52-7A7B-4AA9-A0E6-25E7BD778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3008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51233-D453-434D-9F9E-91139A6DA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0370D3-A0F7-4E60-BA84-EE66F62A9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6A5DC5-D1CA-4335-85D4-77BBAEA75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700086-2423-4EE7-8DED-85E4F5074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41629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9F05C4-6961-4640-9489-78499802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9884C0-57C6-42E9-BF9B-BFDAD64D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CDD05-B00C-4727-ABC7-A98108D0E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9958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0AD96-21E7-44E2-9EF3-E2FF31EAD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3A513-B350-4987-89D8-A8299551A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C81842-9F1E-4F35-BF72-3E8E71468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76C61-DA37-4351-8E1E-F04D7AFAB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B0B1D8-B7BF-489F-B191-AA8848B9C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41E842-0491-4639-8660-2A551106B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5078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49026-82D4-473E-92EB-590861973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64686-2D52-45BF-9289-306173CAF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B8EF4-8F50-418B-A2AE-05BC5BF29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4BF86-44F2-4563-8607-9579CBEC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84CA33-37B0-465C-AF3D-846DD48A8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0FFC4-1FC8-4C5F-8E20-3F1ACF3A0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176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9DB08F-8F0F-4194-ABD1-790C43AEA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93BC9-25EC-442E-9E53-C0C200358D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E54C6D-E4CC-4BD0-ACEF-3867E9440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1ED44-4B9D-4848-B039-0D9AEA34FBE9}" type="datetimeFigureOut">
              <a:rPr lang="en-ZA" smtClean="0"/>
              <a:t>02 Sep 2020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E5313-4A93-468A-8BD6-834F6C869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830AC-AD8D-4607-952B-0B243B5791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D2E96-1FEE-403B-811A-7C101AB60AA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735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EC257-2647-41AA-9FC8-D2A322C3CFC7}" type="datetime1">
              <a:rPr lang="en-US" smtClean="0"/>
              <a:t>9/2/2020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C718C-7A1F-4354-BADE-938B32D73D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24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1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6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E367D8-3B1B-44BF-8EC6-7CBA28AD504E}"/>
              </a:ext>
            </a:extLst>
          </p:cNvPr>
          <p:cNvSpPr/>
          <p:nvPr/>
        </p:nvSpPr>
        <p:spPr>
          <a:xfrm>
            <a:off x="1370218" y="1772828"/>
            <a:ext cx="94515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63500" dir="10800000" algn="r" rotWithShape="0">
                    <a:prstClr val="black">
                      <a:alpha val="95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Figures and Tables for My PhD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63500" dir="10800000" algn="r" rotWithShape="0">
                    <a:prstClr val="black">
                      <a:alpha val="95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Research Chapters &amp; Thesis</a:t>
            </a:r>
            <a:endParaRPr kumimoji="0" lang="en-US" sz="5400" b="1" i="0" u="none" strike="noStrike" kern="1200" cap="none" spc="0" normalizeH="0" baseline="0" noProof="0" dirty="0">
              <a:ln w="6600">
                <a:solidFill>
                  <a:srgbClr val="ED7D31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ED7D31"/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44F16C-FA2E-4B2F-A9D0-D7AF7BE4C8F5}"/>
              </a:ext>
            </a:extLst>
          </p:cNvPr>
          <p:cNvSpPr/>
          <p:nvPr/>
        </p:nvSpPr>
        <p:spPr>
          <a:xfrm>
            <a:off x="4398916" y="4497196"/>
            <a:ext cx="357001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50800" dist="63500" dir="10800000" algn="r" rotWithShape="0">
                    <a:prstClr val="black">
                      <a:alpha val="95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Selorm Agbemavor</a:t>
            </a:r>
            <a:endParaRPr kumimoji="0" lang="en-US" sz="3200" b="1" i="0" u="none" strike="noStrike" kern="1200" cap="none" spc="0" normalizeH="0" baseline="0" noProof="0" dirty="0">
              <a:ln w="12700" cmpd="sng">
                <a:solidFill>
                  <a:srgbClr val="FFC000"/>
                </a:solidFill>
                <a:prstDash val="solid"/>
              </a:ln>
              <a:gradFill>
                <a:gsLst>
                  <a:gs pos="0">
                    <a:srgbClr val="FFC000"/>
                  </a:gs>
                  <a:gs pos="4000">
                    <a:srgbClr val="FFC000">
                      <a:lumMod val="60000"/>
                      <a:lumOff val="40000"/>
                    </a:srgbClr>
                  </a:gs>
                  <a:gs pos="87000">
                    <a:srgbClr val="FFC000">
                      <a:lumMod val="20000"/>
                      <a:lumOff val="80000"/>
                    </a:srgbClr>
                  </a:gs>
                </a:gsLst>
                <a:lin ang="5400000"/>
              </a:gra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887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FAABAD-AF08-42DF-8593-D6F9639AD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" y="2011680"/>
            <a:ext cx="10957560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808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ECD76DA-4D36-4626-B76B-9C0986D8F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87529"/>
              </p:ext>
            </p:extLst>
          </p:nvPr>
        </p:nvGraphicFramePr>
        <p:xfrm>
          <a:off x="1768928" y="288471"/>
          <a:ext cx="8654143" cy="6281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4712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E5F5563-325C-4F32-A887-A8CD1279F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712739"/>
              </p:ext>
            </p:extLst>
          </p:nvPr>
        </p:nvGraphicFramePr>
        <p:xfrm>
          <a:off x="4879157" y="38847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DC4F905-FA72-4FF4-ACE4-F78B89424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520859"/>
              </p:ext>
            </p:extLst>
          </p:nvPr>
        </p:nvGraphicFramePr>
        <p:xfrm>
          <a:off x="8108768" y="389436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B148257-B35C-4810-B630-693CDD5720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375848"/>
              </p:ext>
            </p:extLst>
          </p:nvPr>
        </p:nvGraphicFramePr>
        <p:xfrm>
          <a:off x="1596208" y="3394891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74AC25B-D062-4F2A-8C96-5FC7CB2BE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148817"/>
              </p:ext>
            </p:extLst>
          </p:nvPr>
        </p:nvGraphicFramePr>
        <p:xfrm>
          <a:off x="4878523" y="3395526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128522BF-4ED4-42B9-A493-DB965B1CA2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234004"/>
              </p:ext>
            </p:extLst>
          </p:nvPr>
        </p:nvGraphicFramePr>
        <p:xfrm>
          <a:off x="1593327" y="38847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CFAF2518-5AEF-441A-B3B4-3E44E47633D6}"/>
              </a:ext>
            </a:extLst>
          </p:cNvPr>
          <p:cNvSpPr txBox="1"/>
          <p:nvPr/>
        </p:nvSpPr>
        <p:spPr>
          <a:xfrm>
            <a:off x="3303692" y="174942"/>
            <a:ext cx="2214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8714B0-DE81-42AB-B9C0-5105FEB59FC5}"/>
              </a:ext>
            </a:extLst>
          </p:cNvPr>
          <p:cNvSpPr txBox="1"/>
          <p:nvPr/>
        </p:nvSpPr>
        <p:spPr>
          <a:xfrm>
            <a:off x="9826747" y="180271"/>
            <a:ext cx="2214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4B557A-8E69-4EC2-BDC0-74D8ACA9FE8E}"/>
              </a:ext>
            </a:extLst>
          </p:cNvPr>
          <p:cNvSpPr txBox="1"/>
          <p:nvPr/>
        </p:nvSpPr>
        <p:spPr>
          <a:xfrm>
            <a:off x="6579604" y="182396"/>
            <a:ext cx="2214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21021B-3B2D-4F1D-9F75-C59F5F018E16}"/>
              </a:ext>
            </a:extLst>
          </p:cNvPr>
          <p:cNvSpPr txBox="1"/>
          <p:nvPr/>
        </p:nvSpPr>
        <p:spPr>
          <a:xfrm>
            <a:off x="3303695" y="3249058"/>
            <a:ext cx="2214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60EA99-AB09-441B-A295-69B32049A216}"/>
              </a:ext>
            </a:extLst>
          </p:cNvPr>
          <p:cNvSpPr txBox="1"/>
          <p:nvPr/>
        </p:nvSpPr>
        <p:spPr>
          <a:xfrm>
            <a:off x="6595634" y="3224734"/>
            <a:ext cx="22145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C9DA06-1D76-4C5B-B6F4-D462C32B1BE8}"/>
              </a:ext>
            </a:extLst>
          </p:cNvPr>
          <p:cNvSpPr txBox="1"/>
          <p:nvPr/>
        </p:nvSpPr>
        <p:spPr>
          <a:xfrm>
            <a:off x="3443852" y="6284598"/>
            <a:ext cx="4740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EAEC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lactic acid bacteria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206003D-7B22-4E25-9EBA-892E9A16BE64}"/>
              </a:ext>
            </a:extLst>
          </p:cNvPr>
          <p:cNvCxnSpPr>
            <a:cxnSpLocks/>
          </p:cNvCxnSpPr>
          <p:nvPr/>
        </p:nvCxnSpPr>
        <p:spPr>
          <a:xfrm rot="5400000" flipV="1">
            <a:off x="10362676" y="5675099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51C3899-C770-4A7C-A258-0584A3C8E6C9}"/>
              </a:ext>
            </a:extLst>
          </p:cNvPr>
          <p:cNvSpPr txBox="1"/>
          <p:nvPr/>
        </p:nvSpPr>
        <p:spPr>
          <a:xfrm>
            <a:off x="974268" y="1254353"/>
            <a:ext cx="492443" cy="386259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ZA" sz="2000" b="0" i="0" baseline="0" dirty="0">
                <a:effectLst/>
              </a:rPr>
              <a:t>Competitive exclusion of EAEC (%)</a:t>
            </a:r>
            <a:endParaRPr lang="en-ZA" sz="2400" dirty="0">
              <a:effectLst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4D726F6-4F66-499F-A42B-04D8FC0EBDC7}"/>
              </a:ext>
            </a:extLst>
          </p:cNvPr>
          <p:cNvCxnSpPr/>
          <p:nvPr/>
        </p:nvCxnSpPr>
        <p:spPr>
          <a:xfrm flipV="1">
            <a:off x="1495589" y="880762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44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B047DB6-62D4-4E51-A16B-401C13D1C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074149"/>
              </p:ext>
            </p:extLst>
          </p:nvPr>
        </p:nvGraphicFramePr>
        <p:xfrm>
          <a:off x="1620000" y="396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FA19321-486B-4E89-B760-6FF08B8836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862818"/>
              </p:ext>
            </p:extLst>
          </p:nvPr>
        </p:nvGraphicFramePr>
        <p:xfrm>
          <a:off x="4878000" y="396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61B0867-A819-41C5-914D-46E8761E60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4506"/>
              </p:ext>
            </p:extLst>
          </p:nvPr>
        </p:nvGraphicFramePr>
        <p:xfrm>
          <a:off x="8118000" y="396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55AC673-4005-4285-BD04-FB80D4A682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18484"/>
              </p:ext>
            </p:extLst>
          </p:nvPr>
        </p:nvGraphicFramePr>
        <p:xfrm>
          <a:off x="1602000" y="3402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CDED4CD-1072-4880-827E-CA2348FBD3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473243"/>
              </p:ext>
            </p:extLst>
          </p:nvPr>
        </p:nvGraphicFramePr>
        <p:xfrm>
          <a:off x="4878000" y="3402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4C46063E-6E14-469B-A80F-65DAB382BFFA}"/>
              </a:ext>
            </a:extLst>
          </p:cNvPr>
          <p:cNvGrpSpPr/>
          <p:nvPr/>
        </p:nvGrpSpPr>
        <p:grpSpPr>
          <a:xfrm>
            <a:off x="919686" y="174942"/>
            <a:ext cx="10000990" cy="6509766"/>
            <a:chOff x="919686" y="174942"/>
            <a:chExt cx="10000990" cy="65097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4A76BA1-108A-4962-AE6B-4514C1879FD6}"/>
                </a:ext>
              </a:extLst>
            </p:cNvPr>
            <p:cNvSpPr txBox="1"/>
            <p:nvPr/>
          </p:nvSpPr>
          <p:spPr>
            <a:xfrm>
              <a:off x="3354492" y="174942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A366EAE-074E-4994-8CF6-9BA68E0BC989}"/>
                </a:ext>
              </a:extLst>
            </p:cNvPr>
            <p:cNvSpPr txBox="1"/>
            <p:nvPr/>
          </p:nvSpPr>
          <p:spPr>
            <a:xfrm>
              <a:off x="9847067" y="180271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48202B-9E90-431B-AC76-5BB06CD9D363}"/>
                </a:ext>
              </a:extLst>
            </p:cNvPr>
            <p:cNvSpPr txBox="1"/>
            <p:nvPr/>
          </p:nvSpPr>
          <p:spPr>
            <a:xfrm>
              <a:off x="6620244" y="182396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14EF2FC-0E50-4E36-8919-60ED8461C5BF}"/>
                </a:ext>
              </a:extLst>
            </p:cNvPr>
            <p:cNvSpPr txBox="1"/>
            <p:nvPr/>
          </p:nvSpPr>
          <p:spPr>
            <a:xfrm>
              <a:off x="3334175" y="3249058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29B9668-1B57-4C91-8C5E-5CF61E6A703C}"/>
                </a:ext>
              </a:extLst>
            </p:cNvPr>
            <p:cNvSpPr txBox="1"/>
            <p:nvPr/>
          </p:nvSpPr>
          <p:spPr>
            <a:xfrm>
              <a:off x="6605794" y="3224734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8E1EB4-CFA0-4251-9E26-180CFEB8592D}"/>
                </a:ext>
              </a:extLst>
            </p:cNvPr>
            <p:cNvSpPr txBox="1"/>
            <p:nvPr/>
          </p:nvSpPr>
          <p:spPr>
            <a:xfrm>
              <a:off x="3443852" y="6284598"/>
              <a:ext cx="47409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Treatment of EAEC</a:t>
              </a:r>
              <a:r>
                <a:rPr lang="en-US" sz="2000" i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lactic acid bacteria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382331C-DF97-49A8-AA3C-DC5129024E90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0362676" y="5675099"/>
              <a:ext cx="0" cy="1116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1DD1E9-C7DD-4984-B7C8-BA3B568A3611}"/>
                </a:ext>
              </a:extLst>
            </p:cNvPr>
            <p:cNvSpPr txBox="1"/>
            <p:nvPr/>
          </p:nvSpPr>
          <p:spPr>
            <a:xfrm>
              <a:off x="919686" y="1451592"/>
              <a:ext cx="861774" cy="2960106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ZA" sz="2000" b="0" i="0" baseline="0" dirty="0">
                  <a:effectLst/>
                </a:rPr>
                <a:t>Displacement of EAEC (%)</a:t>
              </a:r>
              <a:endParaRPr lang="en-ZA" sz="2400" dirty="0">
                <a:effectLst/>
              </a:endParaRPr>
            </a:p>
            <a:p>
              <a:pPr algn="ctr" rtl="0"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ZA" sz="2400" dirty="0">
                <a:effectLst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23AFB9D-1D63-484F-8B21-EE3ED5C722AC}"/>
                </a:ext>
              </a:extLst>
            </p:cNvPr>
            <p:cNvCxnSpPr/>
            <p:nvPr/>
          </p:nvCxnSpPr>
          <p:spPr>
            <a:xfrm flipV="1">
              <a:off x="1495589" y="880762"/>
              <a:ext cx="0" cy="1116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9355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6C38521-AF15-496D-9A29-F5404D305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748204"/>
              </p:ext>
            </p:extLst>
          </p:nvPr>
        </p:nvGraphicFramePr>
        <p:xfrm>
          <a:off x="1602000" y="396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62DC53B-5DAE-4A35-A01E-B45D15BEB9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499987"/>
              </p:ext>
            </p:extLst>
          </p:nvPr>
        </p:nvGraphicFramePr>
        <p:xfrm>
          <a:off x="4878000" y="396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F79FF8F-4F82-4D3E-B6F1-90D6CCAA2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646347"/>
              </p:ext>
            </p:extLst>
          </p:nvPr>
        </p:nvGraphicFramePr>
        <p:xfrm>
          <a:off x="8460000" y="396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AB45204-6C5F-4120-8442-521DA7127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407265"/>
              </p:ext>
            </p:extLst>
          </p:nvPr>
        </p:nvGraphicFramePr>
        <p:xfrm>
          <a:off x="1602000" y="3402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55DE185-3F78-4285-A394-F7CC5C50F6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166010"/>
              </p:ext>
            </p:extLst>
          </p:nvPr>
        </p:nvGraphicFramePr>
        <p:xfrm>
          <a:off x="4878000" y="3402000"/>
          <a:ext cx="32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A88C37D9-720E-45C8-9E76-16212228EE3D}"/>
              </a:ext>
            </a:extLst>
          </p:cNvPr>
          <p:cNvGrpSpPr/>
          <p:nvPr/>
        </p:nvGrpSpPr>
        <p:grpSpPr>
          <a:xfrm>
            <a:off x="847220" y="174942"/>
            <a:ext cx="10073456" cy="6509766"/>
            <a:chOff x="847220" y="174942"/>
            <a:chExt cx="10073456" cy="65097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DB563F-B832-4094-A39E-6379A261C83B}"/>
                </a:ext>
              </a:extLst>
            </p:cNvPr>
            <p:cNvSpPr txBox="1"/>
            <p:nvPr/>
          </p:nvSpPr>
          <p:spPr>
            <a:xfrm>
              <a:off x="3334172" y="174942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F02B14E-E067-4709-878C-3DDCE2BD4FD3}"/>
                </a:ext>
              </a:extLst>
            </p:cNvPr>
            <p:cNvSpPr txBox="1"/>
            <p:nvPr/>
          </p:nvSpPr>
          <p:spPr>
            <a:xfrm>
              <a:off x="10202667" y="180271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D8B931-405D-4AD4-BC8D-BA3A18BC4FD1}"/>
                </a:ext>
              </a:extLst>
            </p:cNvPr>
            <p:cNvSpPr txBox="1"/>
            <p:nvPr/>
          </p:nvSpPr>
          <p:spPr>
            <a:xfrm>
              <a:off x="6742164" y="182396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293114-C023-4FF9-BB37-2D52C8E56AD5}"/>
                </a:ext>
              </a:extLst>
            </p:cNvPr>
            <p:cNvSpPr txBox="1"/>
            <p:nvPr/>
          </p:nvSpPr>
          <p:spPr>
            <a:xfrm>
              <a:off x="3334175" y="3249058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FFF9ED-DA24-403B-AF1E-ED5E98EC5C2A}"/>
                </a:ext>
              </a:extLst>
            </p:cNvPr>
            <p:cNvSpPr txBox="1"/>
            <p:nvPr/>
          </p:nvSpPr>
          <p:spPr>
            <a:xfrm>
              <a:off x="6605794" y="3224734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D0C4E4-BC6A-43A0-8E0F-E0ABC6D72CDC}"/>
                </a:ext>
              </a:extLst>
            </p:cNvPr>
            <p:cNvSpPr txBox="1"/>
            <p:nvPr/>
          </p:nvSpPr>
          <p:spPr>
            <a:xfrm>
              <a:off x="3443852" y="6284598"/>
              <a:ext cx="47409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Treatment of EAEC</a:t>
              </a:r>
              <a:r>
                <a:rPr lang="en-US" sz="2000" i="1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2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lactic acid bacteria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31FFAD1-7C5D-4933-8DC0-D141A010171E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0362676" y="5675099"/>
              <a:ext cx="0" cy="1116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168910-41B8-4030-9C26-F0DC92EE7380}"/>
                </a:ext>
              </a:extLst>
            </p:cNvPr>
            <p:cNvSpPr txBox="1"/>
            <p:nvPr/>
          </p:nvSpPr>
          <p:spPr>
            <a:xfrm>
              <a:off x="847220" y="1764973"/>
              <a:ext cx="492443" cy="256095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pPr algn="ctr" rtl="0">
                <a:defRPr sz="2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r>
                <a:rPr lang="en-ZA" sz="2000" b="0" i="0" baseline="0" dirty="0">
                  <a:effectLst/>
                </a:rPr>
                <a:t>Inhibition of EAEC (%)</a:t>
              </a:r>
              <a:endParaRPr lang="en-ZA" sz="2400" dirty="0">
                <a:effectLst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25CF1A2-529D-4172-953F-DB3AE428A8F7}"/>
                </a:ext>
              </a:extLst>
            </p:cNvPr>
            <p:cNvCxnSpPr/>
            <p:nvPr/>
          </p:nvCxnSpPr>
          <p:spPr>
            <a:xfrm flipV="1">
              <a:off x="1495589" y="880762"/>
              <a:ext cx="0" cy="1116000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3570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36BC9D-7005-4C16-9C03-E634F019C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985010"/>
            <a:ext cx="10972800" cy="288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972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2047A51-2F4F-4BDD-A5E6-098391A6E0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224707"/>
              </p:ext>
            </p:extLst>
          </p:nvPr>
        </p:nvGraphicFramePr>
        <p:xfrm>
          <a:off x="21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23C4B6E-55A6-4519-8EF8-61E5208B2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09215"/>
              </p:ext>
            </p:extLst>
          </p:nvPr>
        </p:nvGraphicFramePr>
        <p:xfrm>
          <a:off x="57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751984A-293F-496D-B317-5DDCA3F2B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298909"/>
              </p:ext>
            </p:extLst>
          </p:nvPr>
        </p:nvGraphicFramePr>
        <p:xfrm>
          <a:off x="21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3E76DF1-EE82-430C-B1C3-B39E28E20A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852793"/>
              </p:ext>
            </p:extLst>
          </p:nvPr>
        </p:nvGraphicFramePr>
        <p:xfrm>
          <a:off x="57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8" name="Group 27">
            <a:extLst>
              <a:ext uri="{FF2B5EF4-FFF2-40B4-BE49-F238E27FC236}">
                <a16:creationId xmlns:a16="http://schemas.microsoft.com/office/drawing/2014/main" id="{71AD26FC-3191-4230-ACCA-DC7BE2FAA2DF}"/>
              </a:ext>
            </a:extLst>
          </p:cNvPr>
          <p:cNvGrpSpPr/>
          <p:nvPr/>
        </p:nvGrpSpPr>
        <p:grpSpPr>
          <a:xfrm>
            <a:off x="3859952" y="279331"/>
            <a:ext cx="3807128" cy="2828994"/>
            <a:chOff x="3859952" y="279331"/>
            <a:chExt cx="3807128" cy="282899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14EC438-C1CF-4CCB-A951-8D9639F3FE23}"/>
                </a:ext>
              </a:extLst>
            </p:cNvPr>
            <p:cNvSpPr txBox="1"/>
            <p:nvPr/>
          </p:nvSpPr>
          <p:spPr>
            <a:xfrm>
              <a:off x="3859952" y="281622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B450CCA-8787-4D70-9FBE-8EF2C374934C}"/>
                </a:ext>
              </a:extLst>
            </p:cNvPr>
            <p:cNvSpPr txBox="1"/>
            <p:nvPr/>
          </p:nvSpPr>
          <p:spPr>
            <a:xfrm>
              <a:off x="7445624" y="2862104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D1D259E-7D69-461B-AB88-6E5A811BA21F}"/>
                </a:ext>
              </a:extLst>
            </p:cNvPr>
            <p:cNvSpPr txBox="1"/>
            <p:nvPr/>
          </p:nvSpPr>
          <p:spPr>
            <a:xfrm>
              <a:off x="7442428" y="279331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526CE4-AF57-4A1A-A768-0B2156C15CFB}"/>
                </a:ext>
              </a:extLst>
            </p:cNvPr>
            <p:cNvSpPr txBox="1"/>
            <p:nvPr/>
          </p:nvSpPr>
          <p:spPr>
            <a:xfrm>
              <a:off x="3859955" y="2852818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F2C265B0-AC63-4C87-86CB-F008CCE563AD}"/>
              </a:ext>
            </a:extLst>
          </p:cNvPr>
          <p:cNvSpPr txBox="1"/>
          <p:nvPr/>
        </p:nvSpPr>
        <p:spPr>
          <a:xfrm>
            <a:off x="3443852" y="5875023"/>
            <a:ext cx="4740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EAEC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lactic acid bacteria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2E59D7B-2073-48E5-AD3E-0EC6AE29C3AB}"/>
              </a:ext>
            </a:extLst>
          </p:cNvPr>
          <p:cNvCxnSpPr>
            <a:cxnSpLocks/>
          </p:cNvCxnSpPr>
          <p:nvPr/>
        </p:nvCxnSpPr>
        <p:spPr>
          <a:xfrm rot="5400000" flipV="1">
            <a:off x="8838676" y="5265524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7C1095C-A945-4CC3-B09D-3AF1064BAD69}"/>
              </a:ext>
            </a:extLst>
          </p:cNvPr>
          <p:cNvSpPr txBox="1"/>
          <p:nvPr/>
        </p:nvSpPr>
        <p:spPr>
          <a:xfrm>
            <a:off x="1412418" y="1121003"/>
            <a:ext cx="492443" cy="3862597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ZA" sz="2000" b="0" i="0" baseline="0" dirty="0">
                <a:effectLst/>
              </a:rPr>
              <a:t>Competitive exclusion of EAEC (%)</a:t>
            </a:r>
            <a:endParaRPr lang="en-ZA" sz="2400" dirty="0">
              <a:effectLst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7C19E57-D9B1-4BB8-922A-B6F443C42F01}"/>
              </a:ext>
            </a:extLst>
          </p:cNvPr>
          <p:cNvCxnSpPr/>
          <p:nvPr/>
        </p:nvCxnSpPr>
        <p:spPr>
          <a:xfrm flipV="1">
            <a:off x="1933739" y="747412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82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277EF39-342F-4E87-9F22-6DF3136464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189464"/>
              </p:ext>
            </p:extLst>
          </p:nvPr>
        </p:nvGraphicFramePr>
        <p:xfrm>
          <a:off x="21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5D7C3F6-BED5-48C6-876F-6EF59C6ADC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966015"/>
              </p:ext>
            </p:extLst>
          </p:nvPr>
        </p:nvGraphicFramePr>
        <p:xfrm>
          <a:off x="57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9158355-CB46-4A89-975A-B666DCEB5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8516"/>
              </p:ext>
            </p:extLst>
          </p:nvPr>
        </p:nvGraphicFramePr>
        <p:xfrm>
          <a:off x="21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57E4DB5-3954-4C45-A087-660596AA0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616772"/>
              </p:ext>
            </p:extLst>
          </p:nvPr>
        </p:nvGraphicFramePr>
        <p:xfrm>
          <a:off x="57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CF9D5F54-EDB6-47F1-BF08-69F429644FAA}"/>
              </a:ext>
            </a:extLst>
          </p:cNvPr>
          <p:cNvSpPr txBox="1"/>
          <p:nvPr/>
        </p:nvSpPr>
        <p:spPr>
          <a:xfrm>
            <a:off x="3443852" y="5875023"/>
            <a:ext cx="4740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EAEC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lactic acid bacteria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48E7F5-4FA8-49B3-8925-3EE9E254E97E}"/>
              </a:ext>
            </a:extLst>
          </p:cNvPr>
          <p:cNvCxnSpPr>
            <a:cxnSpLocks/>
          </p:cNvCxnSpPr>
          <p:nvPr/>
        </p:nvCxnSpPr>
        <p:spPr>
          <a:xfrm rot="5400000" flipV="1">
            <a:off x="8838676" y="5265524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336122E-5055-4696-9AFF-0322094A6F1A}"/>
              </a:ext>
            </a:extLst>
          </p:cNvPr>
          <p:cNvSpPr txBox="1"/>
          <p:nvPr/>
        </p:nvSpPr>
        <p:spPr>
          <a:xfrm>
            <a:off x="1412418" y="1572250"/>
            <a:ext cx="492443" cy="296010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ZA" sz="2000" b="0" i="0" baseline="0" dirty="0">
                <a:effectLst/>
              </a:rPr>
              <a:t>Displacement of EAEC (%)</a:t>
            </a:r>
            <a:endParaRPr lang="en-ZA" sz="2400" dirty="0">
              <a:effectLst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69582B0-8B00-45F3-92FA-78F8F5657F29}"/>
              </a:ext>
            </a:extLst>
          </p:cNvPr>
          <p:cNvCxnSpPr/>
          <p:nvPr/>
        </p:nvCxnSpPr>
        <p:spPr>
          <a:xfrm flipV="1">
            <a:off x="1933739" y="747412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8A4A6E0-017A-404E-B856-22B6939EED62}"/>
              </a:ext>
            </a:extLst>
          </p:cNvPr>
          <p:cNvGrpSpPr/>
          <p:nvPr/>
        </p:nvGrpSpPr>
        <p:grpSpPr>
          <a:xfrm>
            <a:off x="3859952" y="279331"/>
            <a:ext cx="3807128" cy="2828994"/>
            <a:chOff x="3859952" y="279331"/>
            <a:chExt cx="3807128" cy="282899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CC0E990-D1D9-4881-A401-896A502E2CC1}"/>
                </a:ext>
              </a:extLst>
            </p:cNvPr>
            <p:cNvSpPr txBox="1"/>
            <p:nvPr/>
          </p:nvSpPr>
          <p:spPr>
            <a:xfrm>
              <a:off x="3859952" y="281622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6A8D40-B95D-4AAF-9C04-6B4AC7E6CA14}"/>
                </a:ext>
              </a:extLst>
            </p:cNvPr>
            <p:cNvSpPr txBox="1"/>
            <p:nvPr/>
          </p:nvSpPr>
          <p:spPr>
            <a:xfrm>
              <a:off x="7445624" y="2862104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118F7A0-4B71-4E2A-BD5B-EAE73D504721}"/>
                </a:ext>
              </a:extLst>
            </p:cNvPr>
            <p:cNvSpPr txBox="1"/>
            <p:nvPr/>
          </p:nvSpPr>
          <p:spPr>
            <a:xfrm>
              <a:off x="7442428" y="279331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603ED86-1C7B-4963-B4A6-8633EF28AB2D}"/>
                </a:ext>
              </a:extLst>
            </p:cNvPr>
            <p:cNvSpPr txBox="1"/>
            <p:nvPr/>
          </p:nvSpPr>
          <p:spPr>
            <a:xfrm>
              <a:off x="3859955" y="2852818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780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18D0642-AFC3-4D14-A4DD-9F34AC600D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359276"/>
              </p:ext>
            </p:extLst>
          </p:nvPr>
        </p:nvGraphicFramePr>
        <p:xfrm>
          <a:off x="21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9D8F34C-C962-4B11-AE68-686E00946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897092"/>
              </p:ext>
            </p:extLst>
          </p:nvPr>
        </p:nvGraphicFramePr>
        <p:xfrm>
          <a:off x="5760000" y="468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AC81D31B-4025-4CB4-BE44-7273A40B7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627900"/>
              </p:ext>
            </p:extLst>
          </p:nvPr>
        </p:nvGraphicFramePr>
        <p:xfrm>
          <a:off x="21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559C6B99-A80C-4B92-AA8B-4619A5D56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168691"/>
              </p:ext>
            </p:extLst>
          </p:nvPr>
        </p:nvGraphicFramePr>
        <p:xfrm>
          <a:off x="5760000" y="3060000"/>
          <a:ext cx="360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1D775E6A-3A79-4967-A4E9-0C684D4BDCF9}"/>
              </a:ext>
            </a:extLst>
          </p:cNvPr>
          <p:cNvSpPr txBox="1"/>
          <p:nvPr/>
        </p:nvSpPr>
        <p:spPr>
          <a:xfrm>
            <a:off x="3443852" y="5875023"/>
            <a:ext cx="4740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of EAEC</a:t>
            </a:r>
            <a:r>
              <a:rPr lang="en-US" sz="2000" i="1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lactic acid bacteria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9337D1-C46E-45EC-A901-E4060EA0388E}"/>
              </a:ext>
            </a:extLst>
          </p:cNvPr>
          <p:cNvCxnSpPr>
            <a:cxnSpLocks/>
          </p:cNvCxnSpPr>
          <p:nvPr/>
        </p:nvCxnSpPr>
        <p:spPr>
          <a:xfrm rot="5400000" flipV="1">
            <a:off x="8838676" y="5265524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0D7DCBA-806E-4F2C-88A0-5CC479D9D4B9}"/>
              </a:ext>
            </a:extLst>
          </p:cNvPr>
          <p:cNvSpPr txBox="1"/>
          <p:nvPr/>
        </p:nvSpPr>
        <p:spPr>
          <a:xfrm>
            <a:off x="1412418" y="1771826"/>
            <a:ext cx="492443" cy="25609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ZA" sz="2000" b="0" i="0" baseline="0" dirty="0">
                <a:effectLst/>
              </a:rPr>
              <a:t>Inhibition of EAEC (%)</a:t>
            </a:r>
            <a:endParaRPr lang="en-ZA" sz="2400" dirty="0">
              <a:effectLst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4954A52-7B1F-444C-A187-209DEA0CB3E6}"/>
              </a:ext>
            </a:extLst>
          </p:cNvPr>
          <p:cNvCxnSpPr/>
          <p:nvPr/>
        </p:nvCxnSpPr>
        <p:spPr>
          <a:xfrm flipV="1">
            <a:off x="1933739" y="747412"/>
            <a:ext cx="0" cy="111600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3AAF4FE-DBBA-47A9-8395-DD3891BB2541}"/>
              </a:ext>
            </a:extLst>
          </p:cNvPr>
          <p:cNvGrpSpPr/>
          <p:nvPr/>
        </p:nvGrpSpPr>
        <p:grpSpPr>
          <a:xfrm>
            <a:off x="3859952" y="279331"/>
            <a:ext cx="3807128" cy="2828994"/>
            <a:chOff x="3859952" y="279331"/>
            <a:chExt cx="3807128" cy="282899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98C026-E36A-42AE-81B2-BAAF89CF5B25}"/>
                </a:ext>
              </a:extLst>
            </p:cNvPr>
            <p:cNvSpPr txBox="1"/>
            <p:nvPr/>
          </p:nvSpPr>
          <p:spPr>
            <a:xfrm>
              <a:off x="3859952" y="281622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E154C86-C9FC-44DE-8C6A-83C4E9B9C03B}"/>
                </a:ext>
              </a:extLst>
            </p:cNvPr>
            <p:cNvSpPr txBox="1"/>
            <p:nvPr/>
          </p:nvSpPr>
          <p:spPr>
            <a:xfrm>
              <a:off x="7445624" y="2862104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2176ED-3009-4BF1-ADDB-C754E30ABAB1}"/>
                </a:ext>
              </a:extLst>
            </p:cNvPr>
            <p:cNvSpPr txBox="1"/>
            <p:nvPr/>
          </p:nvSpPr>
          <p:spPr>
            <a:xfrm>
              <a:off x="7442428" y="279331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AAF508C-F552-411B-8E47-30DC15775AED}"/>
                </a:ext>
              </a:extLst>
            </p:cNvPr>
            <p:cNvSpPr txBox="1"/>
            <p:nvPr/>
          </p:nvSpPr>
          <p:spPr>
            <a:xfrm>
              <a:off x="3859955" y="2852818"/>
              <a:ext cx="22145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477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5030</TotalTime>
  <Words>240</Words>
  <Application>Microsoft Office PowerPoint</Application>
  <PresentationFormat>Widescreen</PresentationFormat>
  <Paragraphs>173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Selorm Agbemavor</dc:creator>
  <cp:lastModifiedBy>Selorm Agbemavor</cp:lastModifiedBy>
  <cp:revision>54</cp:revision>
  <dcterms:created xsi:type="dcterms:W3CDTF">2020-08-26T04:46:17Z</dcterms:created>
  <dcterms:modified xsi:type="dcterms:W3CDTF">2020-09-05T06:41:51Z</dcterms:modified>
</cp:coreProperties>
</file>