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0" r:id="rId3"/>
    <p:sldId id="264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263E"/>
    <a:srgbClr val="297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9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32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83285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4852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70351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93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8421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7023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5096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0007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33635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9584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4612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364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136E3A-1AC6-6A3E-E3F2-7E38357E6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13" y="873883"/>
            <a:ext cx="4260850" cy="377952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44BD42-8E86-9E84-39A9-5AA96E25D400}"/>
              </a:ext>
            </a:extLst>
          </p:cNvPr>
          <p:cNvSpPr txBox="1"/>
          <p:nvPr/>
        </p:nvSpPr>
        <p:spPr>
          <a:xfrm>
            <a:off x="108570" y="93297"/>
            <a:ext cx="6224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97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F87560-5BC3-52CF-BB9A-9C2B619694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6"/>
          <a:stretch/>
        </p:blipFill>
        <p:spPr bwMode="auto">
          <a:xfrm>
            <a:off x="1203398" y="919480"/>
            <a:ext cx="3923665" cy="2509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D8E9E4-F6DD-2B9A-A8EC-7859962CC522}"/>
              </a:ext>
            </a:extLst>
          </p:cNvPr>
          <p:cNvSpPr txBox="1"/>
          <p:nvPr/>
        </p:nvSpPr>
        <p:spPr>
          <a:xfrm>
            <a:off x="108570" y="93297"/>
            <a:ext cx="6224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067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text, nature&#10;&#10;Description automatically generated">
            <a:extLst>
              <a:ext uri="{FF2B5EF4-FFF2-40B4-BE49-F238E27FC236}">
                <a16:creationId xmlns:a16="http://schemas.microsoft.com/office/drawing/2014/main" id="{9B3A16CF-7354-E819-ECB8-90E5D9B4AC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t="2154" r="38560" b="49537"/>
          <a:stretch/>
        </p:blipFill>
        <p:spPr>
          <a:xfrm>
            <a:off x="4176762" y="1130927"/>
            <a:ext cx="3771567" cy="3313064"/>
          </a:xfrm>
          <a:prstGeom prst="rect">
            <a:avLst/>
          </a:prstGeom>
        </p:spPr>
      </p:pic>
      <p:pic>
        <p:nvPicPr>
          <p:cNvPr id="3" name="Picture 2" descr="A picture containing nature, rain, white, image&#10;&#10;Description automatically generated">
            <a:extLst>
              <a:ext uri="{FF2B5EF4-FFF2-40B4-BE49-F238E27FC236}">
                <a16:creationId xmlns:a16="http://schemas.microsoft.com/office/drawing/2014/main" id="{DA7509FC-F111-84D6-2B6F-024200BED4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0" t="13552" r="27685" b="38139"/>
          <a:stretch/>
        </p:blipFill>
        <p:spPr>
          <a:xfrm>
            <a:off x="334082" y="1130927"/>
            <a:ext cx="3771567" cy="33130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BB73FEC-5CFC-B005-5643-E3827B05866C}"/>
              </a:ext>
            </a:extLst>
          </p:cNvPr>
          <p:cNvGrpSpPr/>
          <p:nvPr/>
        </p:nvGrpSpPr>
        <p:grpSpPr>
          <a:xfrm>
            <a:off x="439994" y="1041877"/>
            <a:ext cx="349776" cy="469872"/>
            <a:chOff x="1055419" y="439371"/>
            <a:chExt cx="349776" cy="469872"/>
          </a:xfrm>
        </p:grpSpPr>
        <p:sp>
          <p:nvSpPr>
            <p:cNvPr id="66" name="Rectangle 65"/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055419" y="439371"/>
              <a:ext cx="349776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A</a:t>
              </a: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DEB9E1F-107F-4C99-A105-FAA4922E8904}"/>
              </a:ext>
            </a:extLst>
          </p:cNvPr>
          <p:cNvGrpSpPr/>
          <p:nvPr/>
        </p:nvGrpSpPr>
        <p:grpSpPr>
          <a:xfrm>
            <a:off x="2966997" y="3756140"/>
            <a:ext cx="973102" cy="514529"/>
            <a:chOff x="5061938" y="5696325"/>
            <a:chExt cx="973102" cy="514529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07E1C9E-513B-3060-D1E9-0DAE0C15F6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2000" y="6210854"/>
              <a:ext cx="89304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66F46B1-0A1C-7BA4-BAE2-6F01121EC5C8}"/>
                </a:ext>
              </a:extLst>
            </p:cNvPr>
            <p:cNvGrpSpPr/>
            <p:nvPr/>
          </p:nvGrpSpPr>
          <p:grpSpPr>
            <a:xfrm>
              <a:off x="5061938" y="5696325"/>
              <a:ext cx="862647" cy="422133"/>
              <a:chOff x="1218319" y="2754710"/>
              <a:chExt cx="862647" cy="422133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2120DFC-5893-9E6E-1321-D35B9AA732FF}"/>
                  </a:ext>
                </a:extLst>
              </p:cNvPr>
              <p:cNvSpPr/>
              <p:nvPr/>
            </p:nvSpPr>
            <p:spPr>
              <a:xfrm>
                <a:off x="1321090" y="2805266"/>
                <a:ext cx="702000" cy="371577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1E3FD17-D5DD-3965-DACC-DFB9FC295517}"/>
                  </a:ext>
                </a:extLst>
              </p:cNvPr>
              <p:cNvSpPr/>
              <p:nvPr/>
            </p:nvSpPr>
            <p:spPr>
              <a:xfrm>
                <a:off x="1218319" y="2754710"/>
                <a:ext cx="862647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10 </a:t>
                </a:r>
                <a:r>
                  <a:rPr lang="en-GB" sz="12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CBFD965-2C1B-5AD3-941D-E6D10B15FA1A}"/>
              </a:ext>
            </a:extLst>
          </p:cNvPr>
          <p:cNvGrpSpPr/>
          <p:nvPr/>
        </p:nvGrpSpPr>
        <p:grpSpPr>
          <a:xfrm>
            <a:off x="4429420" y="1041877"/>
            <a:ext cx="343364" cy="469872"/>
            <a:chOff x="1037702" y="419224"/>
            <a:chExt cx="343364" cy="46987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04817F9-733E-CEF3-8B7E-5D6282A773F2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A75A9F5-AE6C-88D0-4127-A39D294A56DF}"/>
                </a:ext>
              </a:extLst>
            </p:cNvPr>
            <p:cNvSpPr/>
            <p:nvPr/>
          </p:nvSpPr>
          <p:spPr>
            <a:xfrm>
              <a:off x="1037702" y="419224"/>
              <a:ext cx="343364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C0A5AF4-9149-88FF-A28A-BC90AFF6891F}"/>
              </a:ext>
            </a:extLst>
          </p:cNvPr>
          <p:cNvGrpSpPr/>
          <p:nvPr/>
        </p:nvGrpSpPr>
        <p:grpSpPr>
          <a:xfrm>
            <a:off x="6835950" y="3756140"/>
            <a:ext cx="973102" cy="514529"/>
            <a:chOff x="5061938" y="5696325"/>
            <a:chExt cx="973102" cy="514529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50B65E8-AB38-4146-044E-8DA6C1DBA9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2000" y="6210854"/>
              <a:ext cx="89304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590246A-18E2-C446-EDF0-62866DBB2142}"/>
                </a:ext>
              </a:extLst>
            </p:cNvPr>
            <p:cNvGrpSpPr/>
            <p:nvPr/>
          </p:nvGrpSpPr>
          <p:grpSpPr>
            <a:xfrm>
              <a:off x="5061938" y="5696325"/>
              <a:ext cx="862647" cy="344005"/>
              <a:chOff x="1218319" y="2754710"/>
              <a:chExt cx="862647" cy="344005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FA94F2F-906C-577F-1FC7-F8E78D39A6C9}"/>
                  </a:ext>
                </a:extLst>
              </p:cNvPr>
              <p:cNvSpPr/>
              <p:nvPr/>
            </p:nvSpPr>
            <p:spPr>
              <a:xfrm>
                <a:off x="1321090" y="2805266"/>
                <a:ext cx="702000" cy="288000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6AC7C2-4AD4-5004-13F3-71A3AB6D33F3}"/>
                  </a:ext>
                </a:extLst>
              </p:cNvPr>
              <p:cNvSpPr/>
              <p:nvPr/>
            </p:nvSpPr>
            <p:spPr>
              <a:xfrm>
                <a:off x="1218319" y="2754710"/>
                <a:ext cx="862647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10 </a:t>
                </a:r>
                <a:r>
                  <a:rPr lang="en-GB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49" name="Picture 48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C0EE601A-E444-3A97-5BBD-D3A011530F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41" r="3805" b="22197"/>
          <a:stretch/>
        </p:blipFill>
        <p:spPr>
          <a:xfrm>
            <a:off x="8038039" y="1130927"/>
            <a:ext cx="3793113" cy="3313064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77DB63A4-0A6C-3457-5A66-BD5F1505953D}"/>
              </a:ext>
            </a:extLst>
          </p:cNvPr>
          <p:cNvGrpSpPr/>
          <p:nvPr/>
        </p:nvGrpSpPr>
        <p:grpSpPr>
          <a:xfrm>
            <a:off x="10768340" y="3756140"/>
            <a:ext cx="973102" cy="514529"/>
            <a:chOff x="5061938" y="5696325"/>
            <a:chExt cx="973102" cy="514529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43642C9-D175-1242-B35F-D4A132103C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2000" y="6210854"/>
              <a:ext cx="89304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21CE2C1-FF31-A7C5-0FEB-3E8F89D41059}"/>
                </a:ext>
              </a:extLst>
            </p:cNvPr>
            <p:cNvGrpSpPr/>
            <p:nvPr/>
          </p:nvGrpSpPr>
          <p:grpSpPr>
            <a:xfrm>
              <a:off x="5061938" y="5696325"/>
              <a:ext cx="862647" cy="422133"/>
              <a:chOff x="1218319" y="2754710"/>
              <a:chExt cx="862647" cy="422133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C527D374-7778-906E-7573-B826992FD134}"/>
                  </a:ext>
                </a:extLst>
              </p:cNvPr>
              <p:cNvSpPr/>
              <p:nvPr/>
            </p:nvSpPr>
            <p:spPr>
              <a:xfrm>
                <a:off x="1321090" y="2805266"/>
                <a:ext cx="702000" cy="371577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6C02107-795B-BCA8-F2D1-EB6FDED39F33}"/>
                  </a:ext>
                </a:extLst>
              </p:cNvPr>
              <p:cNvSpPr/>
              <p:nvPr/>
            </p:nvSpPr>
            <p:spPr>
              <a:xfrm>
                <a:off x="1218319" y="2754710"/>
                <a:ext cx="862647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10 </a:t>
                </a:r>
                <a:r>
                  <a:rPr lang="en-GB" sz="12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309B039-1630-823D-5652-2B14F0D0B756}"/>
              </a:ext>
            </a:extLst>
          </p:cNvPr>
          <p:cNvGrpSpPr/>
          <p:nvPr/>
        </p:nvGrpSpPr>
        <p:grpSpPr>
          <a:xfrm>
            <a:off x="8100039" y="1130927"/>
            <a:ext cx="344121" cy="469872"/>
            <a:chOff x="1057066" y="439371"/>
            <a:chExt cx="344121" cy="46987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57DA667-F5F4-564A-BA68-D51F1B216E01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B723AF-30CE-F915-A3D6-E609CAAB8DA8}"/>
                </a:ext>
              </a:extLst>
            </p:cNvPr>
            <p:cNvSpPr/>
            <p:nvPr/>
          </p:nvSpPr>
          <p:spPr>
            <a:xfrm>
              <a:off x="1059427" y="439371"/>
              <a:ext cx="341760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DA16893-0987-C573-46B7-8224E4AA8482}"/>
              </a:ext>
            </a:extLst>
          </p:cNvPr>
          <p:cNvSpPr txBox="1"/>
          <p:nvPr/>
        </p:nvSpPr>
        <p:spPr>
          <a:xfrm>
            <a:off x="108570" y="93297"/>
            <a:ext cx="6224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57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 descr="A picture containing text, whiteboard, outdoor, day&#10;&#10;Description automatically generated">
            <a:extLst>
              <a:ext uri="{FF2B5EF4-FFF2-40B4-BE49-F238E27FC236}">
                <a16:creationId xmlns:a16="http://schemas.microsoft.com/office/drawing/2014/main" id="{04DDEF34-75D9-CB16-5EB1-495F53BBA6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52" t="31515" r="26086" b="4847"/>
          <a:stretch/>
        </p:blipFill>
        <p:spPr>
          <a:xfrm>
            <a:off x="192121" y="4316974"/>
            <a:ext cx="4054209" cy="4147381"/>
          </a:xfrm>
          <a:prstGeom prst="rect">
            <a:avLst/>
          </a:prstGeom>
        </p:spPr>
      </p:pic>
      <p:pic>
        <p:nvPicPr>
          <p:cNvPr id="22" name="Picture 21" descr="A picture containing text, flying&#10;&#10;Description automatically generated">
            <a:extLst>
              <a:ext uri="{FF2B5EF4-FFF2-40B4-BE49-F238E27FC236}">
                <a16:creationId xmlns:a16="http://schemas.microsoft.com/office/drawing/2014/main" id="{1DE981EF-9ED8-FDB8-848E-EAEB47DCFE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48" t="4725" r="32322" b="31637"/>
          <a:stretch/>
        </p:blipFill>
        <p:spPr>
          <a:xfrm>
            <a:off x="4343935" y="94025"/>
            <a:ext cx="4168294" cy="4147380"/>
          </a:xfrm>
          <a:prstGeom prst="rect">
            <a:avLst/>
          </a:prstGeom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A41F204A-BA66-57AE-993B-533C88173DB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1" t="36362" r="33548" b="1"/>
          <a:stretch/>
        </p:blipFill>
        <p:spPr>
          <a:xfrm>
            <a:off x="192121" y="94024"/>
            <a:ext cx="4054209" cy="414738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DEB9E1F-107F-4C99-A105-FAA4922E8904}"/>
              </a:ext>
            </a:extLst>
          </p:cNvPr>
          <p:cNvGrpSpPr/>
          <p:nvPr/>
        </p:nvGrpSpPr>
        <p:grpSpPr>
          <a:xfrm>
            <a:off x="3220605" y="3554174"/>
            <a:ext cx="862647" cy="497700"/>
            <a:chOff x="5061938" y="5696325"/>
            <a:chExt cx="862647" cy="4977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07E1C9E-513B-3060-D1E9-0DAE0C15F6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77860" y="6194025"/>
              <a:ext cx="475698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66F46B1-0A1C-7BA4-BAE2-6F01121EC5C8}"/>
                </a:ext>
              </a:extLst>
            </p:cNvPr>
            <p:cNvGrpSpPr/>
            <p:nvPr/>
          </p:nvGrpSpPr>
          <p:grpSpPr>
            <a:xfrm>
              <a:off x="5061938" y="5696325"/>
              <a:ext cx="862647" cy="422133"/>
              <a:chOff x="1218319" y="2754710"/>
              <a:chExt cx="862647" cy="422133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2120DFC-5893-9E6E-1321-D35B9AA732FF}"/>
                  </a:ext>
                </a:extLst>
              </p:cNvPr>
              <p:cNvSpPr/>
              <p:nvPr/>
            </p:nvSpPr>
            <p:spPr>
              <a:xfrm>
                <a:off x="1321090" y="2805266"/>
                <a:ext cx="702000" cy="371577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1E3FD17-D5DD-3965-DACC-DFB9FC295517}"/>
                  </a:ext>
                </a:extLst>
              </p:cNvPr>
              <p:cNvSpPr/>
              <p:nvPr/>
            </p:nvSpPr>
            <p:spPr>
              <a:xfrm>
                <a:off x="1218319" y="2754710"/>
                <a:ext cx="862647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20 </a:t>
                </a:r>
                <a:r>
                  <a:rPr lang="en-GB" sz="12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CBFD965-2C1B-5AD3-941D-E6D10B15FA1A}"/>
              </a:ext>
            </a:extLst>
          </p:cNvPr>
          <p:cNvGrpSpPr/>
          <p:nvPr/>
        </p:nvGrpSpPr>
        <p:grpSpPr>
          <a:xfrm>
            <a:off x="4457329" y="36678"/>
            <a:ext cx="343364" cy="469872"/>
            <a:chOff x="1037702" y="419224"/>
            <a:chExt cx="343364" cy="46987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04817F9-733E-CEF3-8B7E-5D6282A773F2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A75A9F5-AE6C-88D0-4127-A39D294A56DF}"/>
                </a:ext>
              </a:extLst>
            </p:cNvPr>
            <p:cNvSpPr/>
            <p:nvPr/>
          </p:nvSpPr>
          <p:spPr>
            <a:xfrm>
              <a:off x="1037702" y="419224"/>
              <a:ext cx="343364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309B039-1630-823D-5652-2B14F0D0B756}"/>
              </a:ext>
            </a:extLst>
          </p:cNvPr>
          <p:cNvGrpSpPr/>
          <p:nvPr/>
        </p:nvGrpSpPr>
        <p:grpSpPr>
          <a:xfrm>
            <a:off x="379812" y="4365932"/>
            <a:ext cx="344121" cy="469872"/>
            <a:chOff x="1057066" y="439371"/>
            <a:chExt cx="344121" cy="46987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57DA667-F5F4-564A-BA68-D51F1B216E01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B723AF-30CE-F915-A3D6-E609CAAB8DA8}"/>
                </a:ext>
              </a:extLst>
            </p:cNvPr>
            <p:cNvSpPr/>
            <p:nvPr/>
          </p:nvSpPr>
          <p:spPr>
            <a:xfrm>
              <a:off x="1059427" y="439371"/>
              <a:ext cx="341760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C7F50C8-F9D4-41F2-24D0-486D4874639A}"/>
              </a:ext>
            </a:extLst>
          </p:cNvPr>
          <p:cNvGrpSpPr/>
          <p:nvPr/>
        </p:nvGrpSpPr>
        <p:grpSpPr>
          <a:xfrm>
            <a:off x="7649583" y="3516994"/>
            <a:ext cx="862647" cy="497700"/>
            <a:chOff x="5061938" y="5696325"/>
            <a:chExt cx="862647" cy="497700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FE5CFE3-D740-BCF3-4C40-7799E542A8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77860" y="6194025"/>
              <a:ext cx="475698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9FDF0ED-E381-DE6B-8B4A-C6028105C5F5}"/>
                </a:ext>
              </a:extLst>
            </p:cNvPr>
            <p:cNvGrpSpPr/>
            <p:nvPr/>
          </p:nvGrpSpPr>
          <p:grpSpPr>
            <a:xfrm>
              <a:off x="5061938" y="5696325"/>
              <a:ext cx="862647" cy="422133"/>
              <a:chOff x="1218319" y="2754710"/>
              <a:chExt cx="862647" cy="422133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0400E1A-DD74-FD2B-404D-456AACBD6E48}"/>
                  </a:ext>
                </a:extLst>
              </p:cNvPr>
              <p:cNvSpPr/>
              <p:nvPr/>
            </p:nvSpPr>
            <p:spPr>
              <a:xfrm>
                <a:off x="1321090" y="2805266"/>
                <a:ext cx="702000" cy="371577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2F708F5-9D7B-7E8F-C54E-0019B9298142}"/>
                  </a:ext>
                </a:extLst>
              </p:cNvPr>
              <p:cNvSpPr/>
              <p:nvPr/>
            </p:nvSpPr>
            <p:spPr>
              <a:xfrm>
                <a:off x="1218319" y="2754710"/>
                <a:ext cx="862647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20 </a:t>
                </a:r>
                <a:r>
                  <a:rPr lang="en-GB" sz="12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34" name="Picture 33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39C73D9B-0DE1-1A75-D6B8-E9A73EED2F1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27" t="32811" r="36044" b="3551"/>
          <a:stretch/>
        </p:blipFill>
        <p:spPr>
          <a:xfrm>
            <a:off x="4343935" y="4316972"/>
            <a:ext cx="4168294" cy="4147380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400B66C3-4FD5-F644-B1A2-9E9F8C0F6968}"/>
              </a:ext>
            </a:extLst>
          </p:cNvPr>
          <p:cNvGrpSpPr/>
          <p:nvPr/>
        </p:nvGrpSpPr>
        <p:grpSpPr>
          <a:xfrm>
            <a:off x="4434021" y="4365932"/>
            <a:ext cx="360996" cy="469872"/>
            <a:chOff x="1049809" y="439371"/>
            <a:chExt cx="360996" cy="46987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F4DEDE3-50A3-5B75-C565-9EEA96720A7C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5C38629-B0B8-87EB-D546-BA56AECD61CD}"/>
                </a:ext>
              </a:extLst>
            </p:cNvPr>
            <p:cNvSpPr/>
            <p:nvPr/>
          </p:nvSpPr>
          <p:spPr>
            <a:xfrm>
              <a:off x="1049809" y="439371"/>
              <a:ext cx="360996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9F63C07-7A5B-E6C8-1D67-E9FECE99A6C4}"/>
              </a:ext>
            </a:extLst>
          </p:cNvPr>
          <p:cNvGrpSpPr/>
          <p:nvPr/>
        </p:nvGrpSpPr>
        <p:grpSpPr>
          <a:xfrm>
            <a:off x="7516242" y="7816857"/>
            <a:ext cx="862647" cy="497700"/>
            <a:chOff x="5061938" y="5696325"/>
            <a:chExt cx="862647" cy="497700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759E866-A33C-B04F-B3C0-18F9414AD9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77860" y="6194025"/>
              <a:ext cx="475698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979D1F5-13AC-4E28-8420-A529E7A0CD80}"/>
                </a:ext>
              </a:extLst>
            </p:cNvPr>
            <p:cNvGrpSpPr/>
            <p:nvPr/>
          </p:nvGrpSpPr>
          <p:grpSpPr>
            <a:xfrm>
              <a:off x="5061938" y="5696325"/>
              <a:ext cx="862647" cy="422133"/>
              <a:chOff x="1218319" y="2754710"/>
              <a:chExt cx="862647" cy="422133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06041FD2-546F-64D4-62BF-CFDA16B10E34}"/>
                  </a:ext>
                </a:extLst>
              </p:cNvPr>
              <p:cNvSpPr/>
              <p:nvPr/>
            </p:nvSpPr>
            <p:spPr>
              <a:xfrm>
                <a:off x="1321090" y="2805266"/>
                <a:ext cx="702000" cy="371577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9344F09-7EC8-4634-E79D-D5187E7DC3B6}"/>
                  </a:ext>
                </a:extLst>
              </p:cNvPr>
              <p:cNvSpPr/>
              <p:nvPr/>
            </p:nvSpPr>
            <p:spPr>
              <a:xfrm>
                <a:off x="1218319" y="2754710"/>
                <a:ext cx="862647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20 </a:t>
                </a:r>
                <a:r>
                  <a:rPr lang="en-GB" sz="12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5B4C17C-FECF-3762-1B7E-44777758A028}"/>
              </a:ext>
            </a:extLst>
          </p:cNvPr>
          <p:cNvGrpSpPr/>
          <p:nvPr/>
        </p:nvGrpSpPr>
        <p:grpSpPr>
          <a:xfrm>
            <a:off x="3243052" y="7804351"/>
            <a:ext cx="862647" cy="497700"/>
            <a:chOff x="5061938" y="5696325"/>
            <a:chExt cx="862647" cy="497700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7B8FFDAD-E8A9-964A-74EA-BE3E596346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77860" y="6194025"/>
              <a:ext cx="475698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C8D76DB-3B9A-36B9-2E1D-D4B17C851691}"/>
                </a:ext>
              </a:extLst>
            </p:cNvPr>
            <p:cNvGrpSpPr/>
            <p:nvPr/>
          </p:nvGrpSpPr>
          <p:grpSpPr>
            <a:xfrm>
              <a:off x="5061938" y="5696325"/>
              <a:ext cx="862647" cy="422133"/>
              <a:chOff x="1218319" y="2754710"/>
              <a:chExt cx="862647" cy="422133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5B19D581-6F30-CCF1-2C6B-001C8F9C089E}"/>
                  </a:ext>
                </a:extLst>
              </p:cNvPr>
              <p:cNvSpPr/>
              <p:nvPr/>
            </p:nvSpPr>
            <p:spPr>
              <a:xfrm>
                <a:off x="1321090" y="2805266"/>
                <a:ext cx="702000" cy="371577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EBB332DD-19D2-1E1F-FF5E-02E4F25700D5}"/>
                  </a:ext>
                </a:extLst>
              </p:cNvPr>
              <p:cNvSpPr/>
              <p:nvPr/>
            </p:nvSpPr>
            <p:spPr>
              <a:xfrm>
                <a:off x="1218319" y="2754710"/>
                <a:ext cx="862647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20 </a:t>
                </a:r>
                <a:r>
                  <a:rPr lang="en-GB" sz="12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3784281-BA54-5F91-1B38-9BE5973C6D7A}"/>
              </a:ext>
            </a:extLst>
          </p:cNvPr>
          <p:cNvGrpSpPr/>
          <p:nvPr/>
        </p:nvGrpSpPr>
        <p:grpSpPr>
          <a:xfrm>
            <a:off x="276211" y="44716"/>
            <a:ext cx="356188" cy="469872"/>
            <a:chOff x="1031290" y="419224"/>
            <a:chExt cx="356188" cy="46987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299EFCF-A9D6-B4AC-04CE-488D75422686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2"/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C547A81-FFBD-33BD-37BD-1CAD4ADC1F52}"/>
                </a:ext>
              </a:extLst>
            </p:cNvPr>
            <p:cNvSpPr/>
            <p:nvPr/>
          </p:nvSpPr>
          <p:spPr>
            <a:xfrm>
              <a:off x="1031290" y="419224"/>
              <a:ext cx="356188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CA5A7DE-92F5-34F5-E1FE-C1070539A53A}"/>
              </a:ext>
            </a:extLst>
          </p:cNvPr>
          <p:cNvSpPr txBox="1"/>
          <p:nvPr/>
        </p:nvSpPr>
        <p:spPr>
          <a:xfrm>
            <a:off x="8723228" y="97082"/>
            <a:ext cx="2919046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Z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4</a:t>
            </a:r>
            <a:endParaRPr lang="en-Z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907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5404</TotalTime>
  <Words>29</Words>
  <Application>Microsoft Macintosh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Nunito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Pretoria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TE Motaung</dc:creator>
  <cp:lastModifiedBy>Chizne Peremore, Ms</cp:lastModifiedBy>
  <cp:revision>82</cp:revision>
  <dcterms:created xsi:type="dcterms:W3CDTF">2022-09-10T06:59:57Z</dcterms:created>
  <dcterms:modified xsi:type="dcterms:W3CDTF">2023-01-18T09:48:52Z</dcterms:modified>
</cp:coreProperties>
</file>