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68" r:id="rId6"/>
    <p:sldId id="270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263E"/>
    <a:srgbClr val="297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9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3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8328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4852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70351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93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8421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7023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5096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0007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3363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9584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612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24F-AB3F-44F7-B33A-64C23CE9B53E}" type="datetimeFigureOut">
              <a:rPr lang="en-ZA" smtClean="0"/>
              <a:t>2023/01/18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6379C-8E9C-43B6-A127-2699D1459E9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364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8.wdp"/><Relationship Id="rId7" Type="http://schemas.microsoft.com/office/2007/relationships/hdphoto" Target="../media/hdphoto9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22.pn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6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00" t="14986" r="11238" b="56406"/>
          <a:stretch/>
        </p:blipFill>
        <p:spPr bwMode="auto">
          <a:xfrm>
            <a:off x="1176995" y="893633"/>
            <a:ext cx="2002972" cy="2255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584467" y="836991"/>
            <a:ext cx="1127232" cy="369332"/>
            <a:chOff x="5098747" y="2153267"/>
            <a:chExt cx="1127232" cy="369332"/>
          </a:xfrm>
        </p:grpSpPr>
        <p:sp>
          <p:nvSpPr>
            <p:cNvPr id="69" name="Rectangle 68"/>
            <p:cNvSpPr/>
            <p:nvPr/>
          </p:nvSpPr>
          <p:spPr>
            <a:xfrm>
              <a:off x="5159710" y="2245669"/>
              <a:ext cx="972000" cy="180000"/>
            </a:xfrm>
            <a:prstGeom prst="rect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098747" y="2153267"/>
              <a:ext cx="11272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ZA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CMWF 1196 </a:t>
              </a:r>
            </a:p>
          </p:txBody>
        </p:sp>
      </p:grpSp>
      <p:pic>
        <p:nvPicPr>
          <p:cNvPr id="68" name="Picture 67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20" t="17051" r="50274" b="54483"/>
          <a:stretch/>
        </p:blipFill>
        <p:spPr bwMode="auto">
          <a:xfrm>
            <a:off x="3232221" y="893633"/>
            <a:ext cx="2011680" cy="2255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2" name="Group 71"/>
          <p:cNvGrpSpPr/>
          <p:nvPr/>
        </p:nvGrpSpPr>
        <p:grpSpPr>
          <a:xfrm>
            <a:off x="3664878" y="836991"/>
            <a:ext cx="1127232" cy="346249"/>
            <a:chOff x="5098747" y="2153267"/>
            <a:chExt cx="1127232" cy="346249"/>
          </a:xfrm>
        </p:grpSpPr>
        <p:sp>
          <p:nvSpPr>
            <p:cNvPr id="73" name="Rectangle 72"/>
            <p:cNvSpPr/>
            <p:nvPr/>
          </p:nvSpPr>
          <p:spPr>
            <a:xfrm>
              <a:off x="5159710" y="2245669"/>
              <a:ext cx="972000" cy="180000"/>
            </a:xfrm>
            <a:prstGeom prst="rect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098747" y="2153267"/>
              <a:ext cx="1127232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ZA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CMWF 1197 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581334-958E-F6DE-97B2-534CDE1E5DEA}"/>
              </a:ext>
            </a:extLst>
          </p:cNvPr>
          <p:cNvSpPr txBox="1"/>
          <p:nvPr/>
        </p:nvSpPr>
        <p:spPr>
          <a:xfrm>
            <a:off x="208709" y="0"/>
            <a:ext cx="7537938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Figure 1</a:t>
            </a:r>
            <a:endParaRPr lang="en-Z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831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581334-958E-F6DE-97B2-534CDE1E5DEA}"/>
              </a:ext>
            </a:extLst>
          </p:cNvPr>
          <p:cNvSpPr txBox="1"/>
          <p:nvPr/>
        </p:nvSpPr>
        <p:spPr>
          <a:xfrm>
            <a:off x="80465" y="32333"/>
            <a:ext cx="5896707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2</a:t>
            </a:r>
            <a:endParaRPr lang="en-Z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3891498-DA4A-77E1-B09C-9C6093D9B0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94" t="39106" r="49771" b="23889"/>
          <a:stretch/>
        </p:blipFill>
        <p:spPr>
          <a:xfrm>
            <a:off x="558131" y="3867022"/>
            <a:ext cx="2014883" cy="25377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2BB9C1A-8F4E-88EE-D99B-CE640DB3F8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74" t="33842" r="30897" b="29082"/>
          <a:stretch/>
        </p:blipFill>
        <p:spPr>
          <a:xfrm>
            <a:off x="2787578" y="3862140"/>
            <a:ext cx="2014331" cy="254267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4BF7AC3-B1C4-B80D-5961-5CFF463AE0A2}"/>
              </a:ext>
            </a:extLst>
          </p:cNvPr>
          <p:cNvCxnSpPr/>
          <p:nvPr/>
        </p:nvCxnSpPr>
        <p:spPr>
          <a:xfrm flipV="1">
            <a:off x="4209633" y="4525738"/>
            <a:ext cx="0" cy="576000"/>
          </a:xfrm>
          <a:prstGeom prst="straightConnector1">
            <a:avLst/>
          </a:prstGeom>
          <a:ln w="12700">
            <a:solidFill>
              <a:srgbClr val="CC263E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0288969-9AE1-FAB5-A886-C6C117B7FB35}"/>
              </a:ext>
            </a:extLst>
          </p:cNvPr>
          <p:cNvCxnSpPr/>
          <p:nvPr/>
        </p:nvCxnSpPr>
        <p:spPr>
          <a:xfrm flipV="1">
            <a:off x="4199820" y="5231141"/>
            <a:ext cx="0" cy="576000"/>
          </a:xfrm>
          <a:prstGeom prst="straightConnector1">
            <a:avLst/>
          </a:prstGeom>
          <a:ln w="12700">
            <a:solidFill>
              <a:srgbClr val="CC263E"/>
            </a:solidFill>
            <a:headEnd type="triangle" w="lg" len="lg"/>
            <a:tailEnd type="non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7A8AEA8-4511-B5E7-787A-87C45A8D9E54}"/>
              </a:ext>
            </a:extLst>
          </p:cNvPr>
          <p:cNvGrpSpPr/>
          <p:nvPr/>
        </p:nvGrpSpPr>
        <p:grpSpPr>
          <a:xfrm>
            <a:off x="3945585" y="4964393"/>
            <a:ext cx="504272" cy="415498"/>
            <a:chOff x="3695638" y="2227007"/>
            <a:chExt cx="504272" cy="415498"/>
          </a:xfrm>
        </p:grpSpPr>
        <p:sp>
          <p:nvSpPr>
            <p:cNvPr id="36" name="TextBox 9">
              <a:extLst>
                <a:ext uri="{FF2B5EF4-FFF2-40B4-BE49-F238E27FC236}">
                  <a16:creationId xmlns:a16="http://schemas.microsoft.com/office/drawing/2014/main" id="{EC77ED16-6C44-EC04-0D3F-7803414454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638" y="2315495"/>
              <a:ext cx="432000" cy="252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noFill/>
            </a:ln>
          </p:spPr>
          <p:txBody>
            <a:bodyPr/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1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33E4443-DBE1-2E97-8163-95F4B849D8D1}"/>
                </a:ext>
              </a:extLst>
            </p:cNvPr>
            <p:cNvSpPr/>
            <p:nvPr/>
          </p:nvSpPr>
          <p:spPr>
            <a:xfrm>
              <a:off x="3695638" y="2227007"/>
              <a:ext cx="504272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400" b="1" dirty="0"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EPS</a:t>
              </a:r>
              <a:endParaRPr lang="en-ZA" sz="11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AB070B6-B4F7-CC98-0C23-CD29DFD50A20}"/>
              </a:ext>
            </a:extLst>
          </p:cNvPr>
          <p:cNvGrpSpPr/>
          <p:nvPr/>
        </p:nvGrpSpPr>
        <p:grpSpPr>
          <a:xfrm>
            <a:off x="2755883" y="5972193"/>
            <a:ext cx="827200" cy="344005"/>
            <a:chOff x="2755883" y="5972193"/>
            <a:chExt cx="827200" cy="344005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CF5F911-6170-AB5E-ADE5-C1B68DFB84BC}"/>
                </a:ext>
              </a:extLst>
            </p:cNvPr>
            <p:cNvCxnSpPr/>
            <p:nvPr/>
          </p:nvCxnSpPr>
          <p:spPr>
            <a:xfrm flipH="1" flipV="1">
              <a:off x="2853838" y="6273947"/>
              <a:ext cx="64800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353123F-897E-A05A-CF8D-4E43235912C6}"/>
                </a:ext>
              </a:extLst>
            </p:cNvPr>
            <p:cNvSpPr/>
            <p:nvPr/>
          </p:nvSpPr>
          <p:spPr>
            <a:xfrm>
              <a:off x="2755883" y="5972193"/>
              <a:ext cx="827200" cy="344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b="1" dirty="0">
                  <a:solidFill>
                    <a:schemeClr val="bg1"/>
                  </a:solidFill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20 </a:t>
              </a:r>
              <a:r>
                <a:rPr lang="en-GB" sz="1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µm</a:t>
              </a:r>
              <a:endParaRPr lang="en-ZA" sz="105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7C366F6-EB1F-4848-A491-DE7E4450FB61}"/>
              </a:ext>
            </a:extLst>
          </p:cNvPr>
          <p:cNvCxnSpPr/>
          <p:nvPr/>
        </p:nvCxnSpPr>
        <p:spPr>
          <a:xfrm flipH="1" flipV="1">
            <a:off x="695623" y="6273947"/>
            <a:ext cx="828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FE66609-94E3-ED0F-BDF6-43E6FCB876CE}"/>
              </a:ext>
            </a:extLst>
          </p:cNvPr>
          <p:cNvSpPr/>
          <p:nvPr/>
        </p:nvSpPr>
        <p:spPr>
          <a:xfrm>
            <a:off x="784132" y="5977109"/>
            <a:ext cx="647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sz="1200" b="1" dirty="0">
                <a:solidFill>
                  <a:schemeClr val="bg1"/>
                </a:solidFill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10 </a:t>
            </a:r>
            <a:r>
              <a:rPr lang="en-GB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µm</a:t>
            </a:r>
            <a:endParaRPr lang="en-ZA" sz="1050" dirty="0">
              <a:solidFill>
                <a:schemeClr val="bg1"/>
              </a:solidFill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93FEE9D-6190-AAF5-C8F5-4201158B20B9}"/>
              </a:ext>
            </a:extLst>
          </p:cNvPr>
          <p:cNvSpPr/>
          <p:nvPr/>
        </p:nvSpPr>
        <p:spPr>
          <a:xfrm>
            <a:off x="602375" y="3953943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396C162-95EC-B226-D296-506198D70258}"/>
              </a:ext>
            </a:extLst>
          </p:cNvPr>
          <p:cNvSpPr/>
          <p:nvPr/>
        </p:nvSpPr>
        <p:spPr>
          <a:xfrm>
            <a:off x="604635" y="3832841"/>
            <a:ext cx="336952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C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3D5D7A9-08A4-95C1-118A-DA504CD4939E}"/>
              </a:ext>
            </a:extLst>
          </p:cNvPr>
          <p:cNvSpPr/>
          <p:nvPr/>
        </p:nvSpPr>
        <p:spPr>
          <a:xfrm>
            <a:off x="2853838" y="3953943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FB7B1AE-2162-ABA5-8689-A5771EB500B0}"/>
              </a:ext>
            </a:extLst>
          </p:cNvPr>
          <p:cNvSpPr/>
          <p:nvPr/>
        </p:nvSpPr>
        <p:spPr>
          <a:xfrm>
            <a:off x="2839073" y="3832841"/>
            <a:ext cx="352982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D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8B40FCB4-56C2-B91F-3EC9-0C51F208434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45" t="42071" r="49088" b="20560"/>
          <a:stretch/>
        </p:blipFill>
        <p:spPr>
          <a:xfrm>
            <a:off x="2774978" y="1134408"/>
            <a:ext cx="2026931" cy="25627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D194908-B4A5-74CB-5F7B-49D8146B24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39" t="13275" r="22364" b="49531"/>
          <a:stretch/>
        </p:blipFill>
        <p:spPr>
          <a:xfrm>
            <a:off x="557107" y="1134408"/>
            <a:ext cx="2029682" cy="25506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0E069888-F3E5-990F-36DD-CF021F5EE88C}"/>
              </a:ext>
            </a:extLst>
          </p:cNvPr>
          <p:cNvSpPr/>
          <p:nvPr/>
        </p:nvSpPr>
        <p:spPr>
          <a:xfrm>
            <a:off x="599195" y="1226852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190866-FCF4-557B-BEA1-518F0141CA28}"/>
              </a:ext>
            </a:extLst>
          </p:cNvPr>
          <p:cNvSpPr/>
          <p:nvPr/>
        </p:nvSpPr>
        <p:spPr>
          <a:xfrm>
            <a:off x="583011" y="1081686"/>
            <a:ext cx="349776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A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2D27852-A366-0579-3B18-79564B0C6A7B}"/>
              </a:ext>
            </a:extLst>
          </p:cNvPr>
          <p:cNvSpPr/>
          <p:nvPr/>
        </p:nvSpPr>
        <p:spPr>
          <a:xfrm>
            <a:off x="2866819" y="1230932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68D086F-C2E9-4E41-16A7-6F8D3EE091B0}"/>
              </a:ext>
            </a:extLst>
          </p:cNvPr>
          <p:cNvSpPr/>
          <p:nvPr/>
        </p:nvSpPr>
        <p:spPr>
          <a:xfrm>
            <a:off x="2844213" y="1097798"/>
            <a:ext cx="338555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B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5D80E13-3076-02B2-90FC-843886085949}"/>
              </a:ext>
            </a:extLst>
          </p:cNvPr>
          <p:cNvGrpSpPr/>
          <p:nvPr/>
        </p:nvGrpSpPr>
        <p:grpSpPr>
          <a:xfrm>
            <a:off x="695623" y="3229890"/>
            <a:ext cx="828000" cy="369332"/>
            <a:chOff x="715674" y="3229890"/>
            <a:chExt cx="828000" cy="369332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B152E3E-4AFD-1CC2-FD63-1BF0B508A892}"/>
                </a:ext>
              </a:extLst>
            </p:cNvPr>
            <p:cNvCxnSpPr/>
            <p:nvPr/>
          </p:nvCxnSpPr>
          <p:spPr>
            <a:xfrm flipH="1" flipV="1">
              <a:off x="715674" y="3526728"/>
              <a:ext cx="82800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F9C928E-4D5D-8A38-4815-C9C8D5C0EF8F}"/>
                </a:ext>
              </a:extLst>
            </p:cNvPr>
            <p:cNvSpPr/>
            <p:nvPr/>
          </p:nvSpPr>
          <p:spPr>
            <a:xfrm>
              <a:off x="804183" y="3229890"/>
              <a:ext cx="6476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b="1" dirty="0">
                  <a:solidFill>
                    <a:schemeClr val="bg1"/>
                  </a:solidFill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10 </a:t>
              </a:r>
              <a:r>
                <a:rPr lang="en-GB" sz="1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µm</a:t>
              </a:r>
              <a:endParaRPr lang="en-ZA" sz="105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51B80B7-209B-D616-72DA-F00B00BC9FEB}"/>
              </a:ext>
            </a:extLst>
          </p:cNvPr>
          <p:cNvGrpSpPr/>
          <p:nvPr/>
        </p:nvGrpSpPr>
        <p:grpSpPr>
          <a:xfrm>
            <a:off x="2821210" y="3225879"/>
            <a:ext cx="828000" cy="369332"/>
            <a:chOff x="715674" y="3229890"/>
            <a:chExt cx="828000" cy="369332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5E8FEA8-4E33-BC5B-68A7-5BEBDAF8BD08}"/>
                </a:ext>
              </a:extLst>
            </p:cNvPr>
            <p:cNvCxnSpPr/>
            <p:nvPr/>
          </p:nvCxnSpPr>
          <p:spPr>
            <a:xfrm flipH="1" flipV="1">
              <a:off x="715674" y="3526728"/>
              <a:ext cx="82800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47E83BE-5676-3B57-DB84-7892EDE42BB5}"/>
                </a:ext>
              </a:extLst>
            </p:cNvPr>
            <p:cNvSpPr/>
            <p:nvPr/>
          </p:nvSpPr>
          <p:spPr>
            <a:xfrm>
              <a:off x="804183" y="3229890"/>
              <a:ext cx="6476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b="1" dirty="0">
                  <a:solidFill>
                    <a:schemeClr val="bg1"/>
                  </a:solidFill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10 </a:t>
              </a:r>
              <a:r>
                <a:rPr lang="en-GB" sz="1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µm</a:t>
              </a:r>
              <a:endParaRPr lang="en-ZA" sz="105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1517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581334-958E-F6DE-97B2-534CDE1E5DEA}"/>
              </a:ext>
            </a:extLst>
          </p:cNvPr>
          <p:cNvSpPr txBox="1"/>
          <p:nvPr/>
        </p:nvSpPr>
        <p:spPr>
          <a:xfrm>
            <a:off x="74507" y="20141"/>
            <a:ext cx="12117493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3</a:t>
            </a:r>
            <a:endParaRPr lang="en-Z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A64A73-4EDF-9FB0-ABFC-3986245C1A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4" t="49900" r="14663" b="22205"/>
          <a:stretch/>
        </p:blipFill>
        <p:spPr>
          <a:xfrm>
            <a:off x="3513557" y="2962348"/>
            <a:ext cx="1648328" cy="19262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8EAFC3-1A93-BDF7-856B-64FA5C222E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7" t="52767" r="17720" b="19222"/>
          <a:stretch/>
        </p:blipFill>
        <p:spPr>
          <a:xfrm>
            <a:off x="3519574" y="971160"/>
            <a:ext cx="1636294" cy="1921043"/>
          </a:xfrm>
          <a:prstGeom prst="rect">
            <a:avLst/>
          </a:prstGeom>
        </p:spPr>
      </p:pic>
      <p:pic>
        <p:nvPicPr>
          <p:cNvPr id="5" name="Picture 4" descr="A picture containing indoor, close&#10;&#10;Description automatically generated">
            <a:extLst>
              <a:ext uri="{FF2B5EF4-FFF2-40B4-BE49-F238E27FC236}">
                <a16:creationId xmlns:a16="http://schemas.microsoft.com/office/drawing/2014/main" id="{D8118C85-7A5B-5AA2-DF45-E0619353BA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9" t="21132" r="19323" b="48916"/>
          <a:stretch/>
        </p:blipFill>
        <p:spPr>
          <a:xfrm>
            <a:off x="217280" y="2962348"/>
            <a:ext cx="3224463" cy="19476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FED14D-7A2F-5D12-9A3C-8F44300EA3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15217" r="30161" b="55240"/>
          <a:stretch/>
        </p:blipFill>
        <p:spPr>
          <a:xfrm>
            <a:off x="212897" y="971161"/>
            <a:ext cx="3224463" cy="192104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B080ED6-258E-A5E8-FFDE-A1563AE57455}"/>
              </a:ext>
            </a:extLst>
          </p:cNvPr>
          <p:cNvGrpSpPr/>
          <p:nvPr/>
        </p:nvGrpSpPr>
        <p:grpSpPr>
          <a:xfrm>
            <a:off x="2390474" y="2254136"/>
            <a:ext cx="792000" cy="526108"/>
            <a:chOff x="2745661" y="854454"/>
            <a:chExt cx="792000" cy="5261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CC49EE5-1029-CC4F-9193-8AD1FE2ABE54}"/>
                </a:ext>
              </a:extLst>
            </p:cNvPr>
            <p:cNvGrpSpPr/>
            <p:nvPr/>
          </p:nvGrpSpPr>
          <p:grpSpPr>
            <a:xfrm>
              <a:off x="2817847" y="854454"/>
              <a:ext cx="647628" cy="344005"/>
              <a:chOff x="5089540" y="3575316"/>
              <a:chExt cx="647628" cy="344005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FA73C9E-9FDB-5547-8F7B-49B1429F9594}"/>
                  </a:ext>
                </a:extLst>
              </p:cNvPr>
              <p:cNvSpPr/>
              <p:nvPr/>
            </p:nvSpPr>
            <p:spPr>
              <a:xfrm>
                <a:off x="5161354" y="3603319"/>
                <a:ext cx="504000" cy="288000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57459C4-4ED9-1489-50B6-E6CC360C2EDD}"/>
                  </a:ext>
                </a:extLst>
              </p:cNvPr>
              <p:cNvSpPr/>
              <p:nvPr/>
            </p:nvSpPr>
            <p:spPr>
              <a:xfrm>
                <a:off x="5089540" y="3575316"/>
                <a:ext cx="647628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10 </a:t>
                </a:r>
                <a:r>
                  <a:rPr lang="en-GB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825F207-4108-2FDD-0E8C-056555B703C1}"/>
                </a:ext>
              </a:extLst>
            </p:cNvPr>
            <p:cNvCxnSpPr/>
            <p:nvPr/>
          </p:nvCxnSpPr>
          <p:spPr>
            <a:xfrm flipH="1" flipV="1">
              <a:off x="2745661" y="1380562"/>
              <a:ext cx="79200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F042BBE-3304-59EE-15B7-6C5FE99C28CA}"/>
              </a:ext>
            </a:extLst>
          </p:cNvPr>
          <p:cNvGrpSpPr/>
          <p:nvPr/>
        </p:nvGrpSpPr>
        <p:grpSpPr>
          <a:xfrm>
            <a:off x="420168" y="971161"/>
            <a:ext cx="349776" cy="469872"/>
            <a:chOff x="1055419" y="439371"/>
            <a:chExt cx="349776" cy="46987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E2BE4C7-7A8E-B8AC-00FD-D00AC710233B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E86F898-97A0-85B8-B52F-A0C16029CBBB}"/>
                </a:ext>
              </a:extLst>
            </p:cNvPr>
            <p:cNvSpPr/>
            <p:nvPr/>
          </p:nvSpPr>
          <p:spPr>
            <a:xfrm>
              <a:off x="1055419" y="439371"/>
              <a:ext cx="34977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A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F9255C-0E64-5508-8FE4-F5430F9703B4}"/>
              </a:ext>
            </a:extLst>
          </p:cNvPr>
          <p:cNvGrpSpPr/>
          <p:nvPr/>
        </p:nvGrpSpPr>
        <p:grpSpPr>
          <a:xfrm>
            <a:off x="3644631" y="971160"/>
            <a:ext cx="343364" cy="469872"/>
            <a:chOff x="1050865" y="439371"/>
            <a:chExt cx="343364" cy="4698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28089CA-D984-D0B9-0C24-05786F5D53E6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B60D0B-1BEE-E767-A152-1D3EA58B186E}"/>
                </a:ext>
              </a:extLst>
            </p:cNvPr>
            <p:cNvSpPr/>
            <p:nvPr/>
          </p:nvSpPr>
          <p:spPr>
            <a:xfrm>
              <a:off x="1050865" y="439371"/>
              <a:ext cx="34336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8AC2C6D-3637-A857-6E42-9EBB546C84FD}"/>
              </a:ext>
            </a:extLst>
          </p:cNvPr>
          <p:cNvGrpSpPr/>
          <p:nvPr/>
        </p:nvGrpSpPr>
        <p:grpSpPr>
          <a:xfrm>
            <a:off x="427342" y="3006076"/>
            <a:ext cx="341761" cy="469872"/>
            <a:chOff x="1039305" y="439371"/>
            <a:chExt cx="341761" cy="46987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FC7A0D4-30CC-612A-B7BD-9DE85580B26D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bg2">
                <a:lumMod val="50000"/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3A5E31B-3AD4-F3DF-1D43-F29C255926F2}"/>
                </a:ext>
              </a:extLst>
            </p:cNvPr>
            <p:cNvSpPr/>
            <p:nvPr/>
          </p:nvSpPr>
          <p:spPr>
            <a:xfrm>
              <a:off x="1039305" y="439371"/>
              <a:ext cx="341761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E829FA6-73D3-5F0B-7AC2-55E5DCE474B1}"/>
              </a:ext>
            </a:extLst>
          </p:cNvPr>
          <p:cNvGrpSpPr/>
          <p:nvPr/>
        </p:nvGrpSpPr>
        <p:grpSpPr>
          <a:xfrm>
            <a:off x="2318288" y="4291174"/>
            <a:ext cx="792000" cy="526108"/>
            <a:chOff x="2745661" y="854454"/>
            <a:chExt cx="792000" cy="52610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C5AF891-0B10-6697-A75A-A6BE00521AB5}"/>
                </a:ext>
              </a:extLst>
            </p:cNvPr>
            <p:cNvGrpSpPr/>
            <p:nvPr/>
          </p:nvGrpSpPr>
          <p:grpSpPr>
            <a:xfrm>
              <a:off x="2817847" y="854454"/>
              <a:ext cx="647628" cy="344005"/>
              <a:chOff x="5089540" y="3575316"/>
              <a:chExt cx="647628" cy="34400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538576E-352F-F0F5-8E0A-91496EC09EDF}"/>
                  </a:ext>
                </a:extLst>
              </p:cNvPr>
              <p:cNvSpPr/>
              <p:nvPr/>
            </p:nvSpPr>
            <p:spPr>
              <a:xfrm>
                <a:off x="5161354" y="3603319"/>
                <a:ext cx="504000" cy="288000"/>
              </a:xfrm>
              <a:prstGeom prst="rect">
                <a:avLst/>
              </a:prstGeom>
              <a:solidFill>
                <a:schemeClr val="tx1">
                  <a:alpha val="38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endParaRPr lang="en-ZA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84BED75-7E2C-C026-916C-FBCF26C8EE78}"/>
                  </a:ext>
                </a:extLst>
              </p:cNvPr>
              <p:cNvSpPr/>
              <p:nvPr/>
            </p:nvSpPr>
            <p:spPr>
              <a:xfrm>
                <a:off x="5089540" y="3575316"/>
                <a:ext cx="647628" cy="344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GB" sz="1200" b="1" dirty="0">
                    <a:solidFill>
                      <a:schemeClr val="bg1"/>
                    </a:solidFill>
                    <a:latin typeface="Nunito" pitchFamily="2" charset="0"/>
                    <a:ea typeface="Calibri" panose="020F0502020204030204" pitchFamily="34" charset="0"/>
                    <a:cs typeface="Helvetica" panose="020B0604020202020204" pitchFamily="34" charset="0"/>
                  </a:rPr>
                  <a:t>10 </a:t>
                </a:r>
                <a:r>
                  <a:rPr lang="en-GB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µm</a:t>
                </a:r>
                <a:endParaRPr lang="en-ZA" sz="1050" dirty="0">
                  <a:solidFill>
                    <a:schemeClr val="bg1"/>
                  </a:solidFill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CA3657D-98CB-73E4-7F63-C8EF0E184B6A}"/>
                </a:ext>
              </a:extLst>
            </p:cNvPr>
            <p:cNvCxnSpPr/>
            <p:nvPr/>
          </p:nvCxnSpPr>
          <p:spPr>
            <a:xfrm flipH="1" flipV="1">
              <a:off x="2745661" y="1380562"/>
              <a:ext cx="792000" cy="0"/>
            </a:xfrm>
            <a:prstGeom prst="line">
              <a:avLst/>
            </a:prstGeom>
            <a:ln w="412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15B6B51-713B-6CA3-F870-E92D38374D1A}"/>
              </a:ext>
            </a:extLst>
          </p:cNvPr>
          <p:cNvGrpSpPr/>
          <p:nvPr/>
        </p:nvGrpSpPr>
        <p:grpSpPr>
          <a:xfrm>
            <a:off x="3626999" y="2972638"/>
            <a:ext cx="360996" cy="469872"/>
            <a:chOff x="1042049" y="439371"/>
            <a:chExt cx="360996" cy="46987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B2232D6-822B-DB44-EC69-ECFA816F7481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05948D4-2916-7E70-4DE9-56416C7D94A0}"/>
                </a:ext>
              </a:extLst>
            </p:cNvPr>
            <p:cNvSpPr/>
            <p:nvPr/>
          </p:nvSpPr>
          <p:spPr>
            <a:xfrm>
              <a:off x="1042049" y="439371"/>
              <a:ext cx="36099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26534F-3006-FB36-1778-FA144D97E23A}"/>
              </a:ext>
            </a:extLst>
          </p:cNvPr>
          <p:cNvGrpSpPr/>
          <p:nvPr/>
        </p:nvGrpSpPr>
        <p:grpSpPr>
          <a:xfrm>
            <a:off x="5312920" y="913813"/>
            <a:ext cx="326743" cy="469872"/>
            <a:chOff x="1057066" y="439371"/>
            <a:chExt cx="326743" cy="46987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2CAF8B-7958-0DF4-F5C8-3F3BB598D5E5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47022ED-54E0-61FD-BA04-F6F9D64A3247}"/>
                </a:ext>
              </a:extLst>
            </p:cNvPr>
            <p:cNvSpPr/>
            <p:nvPr/>
          </p:nvSpPr>
          <p:spPr>
            <a:xfrm>
              <a:off x="1061285" y="439371"/>
              <a:ext cx="32252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9266F1F9-B56E-35B7-D579-35749FC688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868" y="990620"/>
            <a:ext cx="3879824" cy="391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58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581334-958E-F6DE-97B2-534CDE1E5DEA}"/>
              </a:ext>
            </a:extLst>
          </p:cNvPr>
          <p:cNvSpPr txBox="1"/>
          <p:nvPr/>
        </p:nvSpPr>
        <p:spPr>
          <a:xfrm>
            <a:off x="200993" y="-46635"/>
            <a:ext cx="10503034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4</a:t>
            </a:r>
            <a:endParaRPr lang="en-Z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5EF6E6-7240-4202-AB06-111BCDB5C2B3}"/>
              </a:ext>
            </a:extLst>
          </p:cNvPr>
          <p:cNvGrpSpPr/>
          <p:nvPr/>
        </p:nvGrpSpPr>
        <p:grpSpPr>
          <a:xfrm>
            <a:off x="728632" y="637956"/>
            <a:ext cx="349776" cy="469872"/>
            <a:chOff x="1055419" y="439371"/>
            <a:chExt cx="349776" cy="4698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9ACD4BD-24D6-495E-552C-53DB7BC0B06B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D796F74-1AED-85A5-2362-217257A78564}"/>
                </a:ext>
              </a:extLst>
            </p:cNvPr>
            <p:cNvSpPr/>
            <p:nvPr/>
          </p:nvSpPr>
          <p:spPr>
            <a:xfrm>
              <a:off x="1055419" y="439371"/>
              <a:ext cx="34977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A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74A11C0-455C-3846-6175-AB9CEA1022B7}"/>
              </a:ext>
            </a:extLst>
          </p:cNvPr>
          <p:cNvGrpSpPr/>
          <p:nvPr/>
        </p:nvGrpSpPr>
        <p:grpSpPr>
          <a:xfrm>
            <a:off x="3657224" y="667895"/>
            <a:ext cx="343364" cy="469872"/>
            <a:chOff x="1047384" y="433437"/>
            <a:chExt cx="343364" cy="46987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3D4E7D-2B94-D931-376F-97B4A9D86D4B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D8CE37-5881-B0F5-D48E-3FE5A87699E8}"/>
                </a:ext>
              </a:extLst>
            </p:cNvPr>
            <p:cNvSpPr/>
            <p:nvPr/>
          </p:nvSpPr>
          <p:spPr>
            <a:xfrm>
              <a:off x="1047384" y="433437"/>
              <a:ext cx="34336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0E165369-BE35-65DA-78CB-352DE2F07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3"/>
          <a:stretch/>
        </p:blipFill>
        <p:spPr>
          <a:xfrm>
            <a:off x="609864" y="1370854"/>
            <a:ext cx="2857500" cy="2638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1D2EE6-3D7E-3F0F-ADC9-75611C18C5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5"/>
          <a:stretch/>
        </p:blipFill>
        <p:spPr>
          <a:xfrm>
            <a:off x="4010270" y="1370852"/>
            <a:ext cx="2413000" cy="263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7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00423BA-981E-9D85-2B2D-9D215F19C332}"/>
              </a:ext>
            </a:extLst>
          </p:cNvPr>
          <p:cNvGrpSpPr/>
          <p:nvPr/>
        </p:nvGrpSpPr>
        <p:grpSpPr>
          <a:xfrm>
            <a:off x="2191780" y="0"/>
            <a:ext cx="349776" cy="469872"/>
            <a:chOff x="1055419" y="439371"/>
            <a:chExt cx="349776" cy="46987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5D903DA-A34F-34C2-0218-90FA0E3E15D7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F56400F-E4A3-40C1-AE36-C1EEFFFC48DD}"/>
                </a:ext>
              </a:extLst>
            </p:cNvPr>
            <p:cNvSpPr/>
            <p:nvPr/>
          </p:nvSpPr>
          <p:spPr>
            <a:xfrm>
              <a:off x="1055419" y="439371"/>
              <a:ext cx="34977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A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754FB5-FD74-B88F-13C3-8BA9AF5BCD12}"/>
              </a:ext>
            </a:extLst>
          </p:cNvPr>
          <p:cNvGrpSpPr/>
          <p:nvPr/>
        </p:nvGrpSpPr>
        <p:grpSpPr>
          <a:xfrm>
            <a:off x="4565327" y="13548"/>
            <a:ext cx="343364" cy="469872"/>
            <a:chOff x="1047384" y="433437"/>
            <a:chExt cx="343364" cy="46987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765BA21-361F-0FCB-D851-C47D4CD6A040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F26BB82-2EB3-982B-4924-C4F5820CB0BA}"/>
                </a:ext>
              </a:extLst>
            </p:cNvPr>
            <p:cNvSpPr/>
            <p:nvPr/>
          </p:nvSpPr>
          <p:spPr>
            <a:xfrm>
              <a:off x="1047384" y="433437"/>
              <a:ext cx="343364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E26A95B-1C32-0B76-0C77-45DB0E4B91A3}"/>
              </a:ext>
            </a:extLst>
          </p:cNvPr>
          <p:cNvGrpSpPr/>
          <p:nvPr/>
        </p:nvGrpSpPr>
        <p:grpSpPr>
          <a:xfrm>
            <a:off x="2182130" y="3239633"/>
            <a:ext cx="364236" cy="511807"/>
            <a:chOff x="1045769" y="414803"/>
            <a:chExt cx="364236" cy="511807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387126-5A55-9478-5304-667E1E8C56CC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471E106-D375-CDE2-C9EB-D8A081E522B7}"/>
                </a:ext>
              </a:extLst>
            </p:cNvPr>
            <p:cNvSpPr/>
            <p:nvPr/>
          </p:nvSpPr>
          <p:spPr>
            <a:xfrm>
              <a:off x="1045769" y="414803"/>
              <a:ext cx="364236" cy="5118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en-Z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A34C5A4-4029-8B0D-B5FD-22C5D496A837}"/>
              </a:ext>
            </a:extLst>
          </p:cNvPr>
          <p:cNvGrpSpPr/>
          <p:nvPr/>
        </p:nvGrpSpPr>
        <p:grpSpPr>
          <a:xfrm>
            <a:off x="4556511" y="3239633"/>
            <a:ext cx="360996" cy="469872"/>
            <a:chOff x="1038568" y="433437"/>
            <a:chExt cx="360996" cy="469872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DC3FCC2-401C-EF4D-7E90-0DD4DECDEE8C}"/>
                </a:ext>
              </a:extLst>
            </p:cNvPr>
            <p:cNvSpPr/>
            <p:nvPr/>
          </p:nvSpPr>
          <p:spPr>
            <a:xfrm>
              <a:off x="1057066" y="563896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31E3320-AA5D-3C61-2300-17442E9C7D68}"/>
                </a:ext>
              </a:extLst>
            </p:cNvPr>
            <p:cNvSpPr/>
            <p:nvPr/>
          </p:nvSpPr>
          <p:spPr>
            <a:xfrm>
              <a:off x="1038568" y="433437"/>
              <a:ext cx="360996" cy="469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en-Z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3895F9F-EBA8-6EF9-0B02-575F1900F0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4" b="-1"/>
          <a:stretch/>
        </p:blipFill>
        <p:spPr>
          <a:xfrm>
            <a:off x="1875298" y="383460"/>
            <a:ext cx="2959100" cy="3051145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0FE32C2-6E7F-0205-5D32-C34492E6764D}"/>
              </a:ext>
            </a:extLst>
          </p:cNvPr>
          <p:cNvGrpSpPr/>
          <p:nvPr/>
        </p:nvGrpSpPr>
        <p:grpSpPr>
          <a:xfrm>
            <a:off x="4556511" y="333894"/>
            <a:ext cx="3037998" cy="3231170"/>
            <a:chOff x="4556511" y="333894"/>
            <a:chExt cx="3037998" cy="323117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F4D9251-F500-2A38-1BD5-6BF4FE92B4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2"/>
            <a:stretch/>
          </p:blipFill>
          <p:spPr>
            <a:xfrm>
              <a:off x="4556511" y="333894"/>
              <a:ext cx="2946400" cy="2856173"/>
            </a:xfrm>
            <a:prstGeom prst="rect">
              <a:avLst/>
            </a:prstGeom>
          </p:spPr>
        </p:pic>
        <p:pic>
          <p:nvPicPr>
            <p:cNvPr id="15" name="Content Placeholder 11">
              <a:extLst>
                <a:ext uri="{FF2B5EF4-FFF2-40B4-BE49-F238E27FC236}">
                  <a16:creationId xmlns:a16="http://schemas.microsoft.com/office/drawing/2014/main" id="{2DF1752E-F283-5317-6B51-CB140C7CD1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5" t="89164" r="-6165" b="-756"/>
            <a:stretch/>
          </p:blipFill>
          <p:spPr>
            <a:xfrm>
              <a:off x="4635409" y="3164623"/>
              <a:ext cx="2959100" cy="40044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08CA8F28-05F3-5717-24D1-E704DBBA6D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5"/>
          <a:stretch/>
        </p:blipFill>
        <p:spPr>
          <a:xfrm>
            <a:off x="1875298" y="3671465"/>
            <a:ext cx="2959100" cy="31865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A7A61A9-3BAF-25B4-0AA6-E42B74FEEE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6"/>
          <a:stretch/>
        </p:blipFill>
        <p:spPr>
          <a:xfrm>
            <a:off x="4648109" y="3803591"/>
            <a:ext cx="2946400" cy="30677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4F2C22-DB1F-16BE-E9EE-A3C490EC0706}"/>
              </a:ext>
            </a:extLst>
          </p:cNvPr>
          <p:cNvSpPr txBox="1"/>
          <p:nvPr/>
        </p:nvSpPr>
        <p:spPr>
          <a:xfrm>
            <a:off x="27328" y="-77605"/>
            <a:ext cx="4309604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5</a:t>
            </a:r>
            <a:endParaRPr lang="en-ZA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146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DF2A5A-CE8E-9097-4859-79025267D81E}"/>
              </a:ext>
            </a:extLst>
          </p:cNvPr>
          <p:cNvGrpSpPr/>
          <p:nvPr/>
        </p:nvGrpSpPr>
        <p:grpSpPr>
          <a:xfrm>
            <a:off x="328448" y="862998"/>
            <a:ext cx="7275642" cy="2612778"/>
            <a:chOff x="2385190" y="2337446"/>
            <a:chExt cx="3985260" cy="16002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74FE8DB-26B9-C1D9-C143-E63152FC2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5190" y="2337446"/>
              <a:ext cx="3985260" cy="1600200"/>
            </a:xfrm>
            <a:prstGeom prst="rect">
              <a:avLst/>
            </a:prstGeom>
            <a:noFill/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B28347E-4A2E-D0FE-E5A0-B3898E688C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68" t="16151" r="2099"/>
            <a:stretch/>
          </p:blipFill>
          <p:spPr bwMode="auto">
            <a:xfrm>
              <a:off x="3041426" y="2595890"/>
              <a:ext cx="3261225" cy="1341756"/>
            </a:xfrm>
            <a:prstGeom prst="rect">
              <a:avLst/>
            </a:prstGeom>
            <a:noFill/>
          </p:spPr>
        </p:pic>
      </p:grp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F82641B-D9B2-4DA1-13DD-982F41805D8E}"/>
              </a:ext>
            </a:extLst>
          </p:cNvPr>
          <p:cNvCxnSpPr>
            <a:cxnSpLocks/>
          </p:cNvCxnSpPr>
          <p:nvPr/>
        </p:nvCxnSpPr>
        <p:spPr>
          <a:xfrm flipV="1">
            <a:off x="7732584" y="1796124"/>
            <a:ext cx="197613" cy="174218"/>
          </a:xfrm>
          <a:prstGeom prst="straightConnector1">
            <a:avLst/>
          </a:prstGeom>
          <a:ln w="12700">
            <a:solidFill>
              <a:srgbClr val="CC263E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9D126AE-5D09-2ECF-23B5-F94EEB7B5D09}"/>
              </a:ext>
            </a:extLst>
          </p:cNvPr>
          <p:cNvCxnSpPr>
            <a:cxnSpLocks/>
          </p:cNvCxnSpPr>
          <p:nvPr/>
        </p:nvCxnSpPr>
        <p:spPr>
          <a:xfrm flipV="1">
            <a:off x="9029439" y="1621906"/>
            <a:ext cx="197613" cy="174218"/>
          </a:xfrm>
          <a:prstGeom prst="straightConnector1">
            <a:avLst/>
          </a:prstGeom>
          <a:ln w="12700">
            <a:solidFill>
              <a:srgbClr val="CC263E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5B486AB4-804C-C13E-A88A-EB7230E2B8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0"/>
          <a:stretch/>
        </p:blipFill>
        <p:spPr>
          <a:xfrm>
            <a:off x="328448" y="3688574"/>
            <a:ext cx="2946400" cy="31694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D9DC879-B809-5DED-924B-B8C75006A466}"/>
              </a:ext>
            </a:extLst>
          </p:cNvPr>
          <p:cNvGrpSpPr/>
          <p:nvPr/>
        </p:nvGrpSpPr>
        <p:grpSpPr>
          <a:xfrm>
            <a:off x="312264" y="376026"/>
            <a:ext cx="349776" cy="469872"/>
            <a:chOff x="583011" y="1081686"/>
            <a:chExt cx="349776" cy="46987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EFBD197-7E65-2CD4-D996-771ECDE3FDAB}"/>
                </a:ext>
              </a:extLst>
            </p:cNvPr>
            <p:cNvSpPr/>
            <p:nvPr/>
          </p:nvSpPr>
          <p:spPr>
            <a:xfrm>
              <a:off x="599195" y="1226852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894E716-3D8D-C435-345D-25C2C3CA8761}"/>
                </a:ext>
              </a:extLst>
            </p:cNvPr>
            <p:cNvSpPr/>
            <p:nvPr/>
          </p:nvSpPr>
          <p:spPr>
            <a:xfrm>
              <a:off x="583011" y="1081686"/>
              <a:ext cx="349776" cy="46987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A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0DCF5D-FB91-AB4E-512F-0DBBC1B94045}"/>
              </a:ext>
            </a:extLst>
          </p:cNvPr>
          <p:cNvGrpSpPr/>
          <p:nvPr/>
        </p:nvGrpSpPr>
        <p:grpSpPr>
          <a:xfrm>
            <a:off x="305842" y="3524514"/>
            <a:ext cx="346606" cy="469872"/>
            <a:chOff x="2844213" y="1097798"/>
            <a:chExt cx="346606" cy="46987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38B775C-4671-2E1A-FE3B-00E07492E3F4}"/>
                </a:ext>
              </a:extLst>
            </p:cNvPr>
            <p:cNvSpPr/>
            <p:nvPr/>
          </p:nvSpPr>
          <p:spPr>
            <a:xfrm>
              <a:off x="2866819" y="1230932"/>
              <a:ext cx="32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3C8FFA-E522-3C37-6F02-4B99236FBF0E}"/>
                </a:ext>
              </a:extLst>
            </p:cNvPr>
            <p:cNvSpPr/>
            <p:nvPr/>
          </p:nvSpPr>
          <p:spPr>
            <a:xfrm>
              <a:off x="2844213" y="1097798"/>
              <a:ext cx="338555" cy="46987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B</a:t>
              </a: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F850684-D179-201F-455F-958EC7C76ADB}"/>
              </a:ext>
            </a:extLst>
          </p:cNvPr>
          <p:cNvSpPr txBox="1"/>
          <p:nvPr/>
        </p:nvSpPr>
        <p:spPr>
          <a:xfrm>
            <a:off x="-61554" y="-80577"/>
            <a:ext cx="794870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6</a:t>
            </a:r>
            <a:endParaRPr lang="en-ZA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067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" r="414" b="11798"/>
          <a:stretch/>
        </p:blipFill>
        <p:spPr>
          <a:xfrm>
            <a:off x="317499" y="360943"/>
            <a:ext cx="9127289" cy="603985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2" name="Group 41"/>
          <p:cNvGrpSpPr/>
          <p:nvPr/>
        </p:nvGrpSpPr>
        <p:grpSpPr>
          <a:xfrm>
            <a:off x="3849300" y="4647551"/>
            <a:ext cx="466794" cy="344005"/>
            <a:chOff x="3716476" y="2263103"/>
            <a:chExt cx="466794" cy="344005"/>
          </a:xfrm>
        </p:grpSpPr>
        <p:sp>
          <p:nvSpPr>
            <p:cNvPr id="43" name="TextBox 9">
              <a:extLst>
                <a:ext uri="{FF2B5EF4-FFF2-40B4-BE49-F238E27FC236}">
                  <a16:creationId xmlns:a16="http://schemas.microsoft.com/office/drawing/2014/main" id="{25EE9D5B-6820-754C-AFF8-A57BC9012D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638" y="2315495"/>
              <a:ext cx="432000" cy="252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noFill/>
            </a:ln>
          </p:spPr>
          <p:txBody>
            <a:bodyPr/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10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716476" y="2263103"/>
              <a:ext cx="466794" cy="3440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dirty="0"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EPS</a:t>
              </a:r>
              <a:endParaRPr lang="en-ZA" sz="1050" dirty="0"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5" name="Straight Arrow Connector 44"/>
          <p:cNvCxnSpPr/>
          <p:nvPr/>
        </p:nvCxnSpPr>
        <p:spPr>
          <a:xfrm flipV="1">
            <a:off x="4154890" y="4234723"/>
            <a:ext cx="0" cy="432000"/>
          </a:xfrm>
          <a:prstGeom prst="straightConnector1">
            <a:avLst/>
          </a:prstGeom>
          <a:ln w="12700">
            <a:solidFill>
              <a:schemeClr val="bg1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2634912" y="4839407"/>
            <a:ext cx="1224000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459428" y="6185717"/>
            <a:ext cx="1080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01522" y="5873099"/>
            <a:ext cx="853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sz="1200" b="1" dirty="0">
                <a:solidFill>
                  <a:schemeClr val="bg1"/>
                </a:solidFill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100 </a:t>
            </a:r>
            <a:r>
              <a:rPr lang="en-GB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µm</a:t>
            </a:r>
            <a:endParaRPr lang="en-ZA" sz="1050" dirty="0">
              <a:solidFill>
                <a:schemeClr val="bg1"/>
              </a:solidFill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25EE9D5B-6820-754C-AFF8-A57BC9012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1546" y="5187449"/>
            <a:ext cx="432000" cy="2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noFill/>
          </a:ln>
        </p:spPr>
        <p:txBody>
          <a:bodyPr/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100" dirty="0"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298359" y="5123025"/>
            <a:ext cx="466794" cy="344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sz="1200" dirty="0"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EPS</a:t>
            </a:r>
            <a:endParaRPr lang="en-ZA" sz="1050" dirty="0"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7543782" y="4722229"/>
            <a:ext cx="0" cy="432000"/>
          </a:xfrm>
          <a:prstGeom prst="straightConnector1">
            <a:avLst/>
          </a:prstGeom>
          <a:ln w="12700">
            <a:solidFill>
              <a:schemeClr val="bg1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5" name="TextBox 9">
            <a:extLst>
              <a:ext uri="{FF2B5EF4-FFF2-40B4-BE49-F238E27FC236}">
                <a16:creationId xmlns:a16="http://schemas.microsoft.com/office/drawing/2014/main" id="{25EE9D5B-6820-754C-AFF8-A57BC9012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2029" y="3520461"/>
            <a:ext cx="1692000" cy="49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noFill/>
          </a:ln>
        </p:spPr>
        <p:txBody>
          <a:bodyPr/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100" dirty="0"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178042" y="3535368"/>
            <a:ext cx="1800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Aft>
                <a:spcPts val="600"/>
              </a:spcAft>
            </a:pPr>
            <a:r>
              <a:rPr lang="en-US" sz="1200" dirty="0"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EPS with dense hyphal networks intertwined</a:t>
            </a:r>
            <a:endParaRPr lang="en-ZA" sz="1050" dirty="0"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7" name="Straight Arrow Connector 76"/>
          <p:cNvCxnSpPr/>
          <p:nvPr/>
        </p:nvCxnSpPr>
        <p:spPr>
          <a:xfrm flipH="1" flipV="1">
            <a:off x="7190836" y="2910344"/>
            <a:ext cx="906417" cy="610117"/>
          </a:xfrm>
          <a:prstGeom prst="straightConnector1">
            <a:avLst/>
          </a:prstGeom>
          <a:ln w="12700">
            <a:solidFill>
              <a:schemeClr val="bg1"/>
            </a:solidFill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979694" y="2105525"/>
            <a:ext cx="1211141" cy="1275187"/>
          </a:xfrm>
          <a:prstGeom prst="rect">
            <a:avLst/>
          </a:prstGeom>
          <a:noFill/>
          <a:ln w="38100">
            <a:solidFill>
              <a:srgbClr val="FFFF00">
                <a:alpha val="96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57DAB-C7C3-88FD-D0BB-27962CF8D9DA}"/>
              </a:ext>
            </a:extLst>
          </p:cNvPr>
          <p:cNvSpPr txBox="1"/>
          <p:nvPr/>
        </p:nvSpPr>
        <p:spPr>
          <a:xfrm>
            <a:off x="-16124" y="-95592"/>
            <a:ext cx="265103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S1</a:t>
            </a:r>
            <a:endParaRPr lang="en-ZA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385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56" t="34737" r="42281" b="33684"/>
          <a:stretch/>
        </p:blipFill>
        <p:spPr>
          <a:xfrm>
            <a:off x="1008555" y="1455821"/>
            <a:ext cx="3224463" cy="216568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3" name="Straight Connector 42"/>
          <p:cNvCxnSpPr/>
          <p:nvPr/>
        </p:nvCxnSpPr>
        <p:spPr>
          <a:xfrm flipH="1" flipV="1">
            <a:off x="1113753" y="3375378"/>
            <a:ext cx="900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321090" y="3024152"/>
            <a:ext cx="50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221571" y="2589248"/>
            <a:ext cx="647628" cy="344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sz="1200" b="1" dirty="0">
                <a:solidFill>
                  <a:schemeClr val="bg1"/>
                </a:solidFill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10 </a:t>
            </a:r>
            <a:r>
              <a:rPr lang="en-GB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µm</a:t>
            </a:r>
            <a:endParaRPr lang="en-ZA" sz="1050" dirty="0">
              <a:solidFill>
                <a:schemeClr val="bg1"/>
              </a:solidFill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5" t="22456" r="52664" b="45614"/>
          <a:stretch/>
        </p:blipFill>
        <p:spPr>
          <a:xfrm>
            <a:off x="4379497" y="1455821"/>
            <a:ext cx="3212431" cy="216568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6" name="Straight Connector 45"/>
          <p:cNvCxnSpPr/>
          <p:nvPr/>
        </p:nvCxnSpPr>
        <p:spPr>
          <a:xfrm flipH="1" flipV="1">
            <a:off x="4524498" y="3375378"/>
            <a:ext cx="864000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4490624" y="3383396"/>
            <a:ext cx="900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4592068" y="3040113"/>
            <a:ext cx="50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624998" y="2965267"/>
            <a:ext cx="647628" cy="344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sz="1200" b="1" dirty="0">
                <a:solidFill>
                  <a:schemeClr val="bg1"/>
                </a:solidFill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10 </a:t>
            </a:r>
            <a:r>
              <a:rPr lang="en-GB" sz="1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µm</a:t>
            </a:r>
            <a:endParaRPr lang="en-ZA" sz="1050" dirty="0">
              <a:solidFill>
                <a:schemeClr val="bg1"/>
              </a:solidFill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763" t="20352" r="21688" b="47893"/>
          <a:stretch/>
        </p:blipFill>
        <p:spPr>
          <a:xfrm>
            <a:off x="1008556" y="3777918"/>
            <a:ext cx="3250624" cy="217771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6" name="Straight Connector 55"/>
          <p:cNvCxnSpPr/>
          <p:nvPr/>
        </p:nvCxnSpPr>
        <p:spPr>
          <a:xfrm flipH="1" flipV="1">
            <a:off x="1123090" y="5811253"/>
            <a:ext cx="900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85" t="16843" r="51314" b="51753"/>
          <a:stretch/>
        </p:blipFill>
        <p:spPr>
          <a:xfrm>
            <a:off x="4391524" y="3777918"/>
            <a:ext cx="3200404" cy="217771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9" name="Straight Connector 58"/>
          <p:cNvCxnSpPr/>
          <p:nvPr/>
        </p:nvCxnSpPr>
        <p:spPr>
          <a:xfrm flipH="1" flipV="1">
            <a:off x="4488498" y="5811253"/>
            <a:ext cx="9000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1236098" y="5369059"/>
            <a:ext cx="647628" cy="354903"/>
            <a:chOff x="1236098" y="5369059"/>
            <a:chExt cx="647628" cy="354903"/>
          </a:xfrm>
        </p:grpSpPr>
        <p:sp>
          <p:nvSpPr>
            <p:cNvPr id="60" name="Rectangle 59"/>
            <p:cNvSpPr/>
            <p:nvPr/>
          </p:nvSpPr>
          <p:spPr>
            <a:xfrm>
              <a:off x="1321090" y="5435962"/>
              <a:ext cx="50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236098" y="5369059"/>
              <a:ext cx="647628" cy="344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b="1" dirty="0">
                  <a:solidFill>
                    <a:schemeClr val="bg1"/>
                  </a:solidFill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10 </a:t>
              </a:r>
              <a:r>
                <a:rPr lang="en-GB" sz="1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µm</a:t>
              </a:r>
              <a:endParaRPr lang="en-ZA" sz="105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592068" y="5416732"/>
            <a:ext cx="647628" cy="354903"/>
            <a:chOff x="4555972" y="5416732"/>
            <a:chExt cx="647628" cy="354903"/>
          </a:xfrm>
        </p:grpSpPr>
        <p:sp>
          <p:nvSpPr>
            <p:cNvPr id="62" name="Rectangle 61"/>
            <p:cNvSpPr/>
            <p:nvPr/>
          </p:nvSpPr>
          <p:spPr>
            <a:xfrm>
              <a:off x="4640964" y="5483635"/>
              <a:ext cx="504000" cy="28800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endParaRPr lang="en-ZA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555972" y="5416732"/>
              <a:ext cx="647628" cy="344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lnSpc>
                  <a:spcPct val="150000"/>
                </a:lnSpc>
                <a:spcAft>
                  <a:spcPts val="600"/>
                </a:spcAft>
              </a:pPr>
              <a:r>
                <a:rPr lang="en-GB" sz="1200" b="1" dirty="0">
                  <a:solidFill>
                    <a:schemeClr val="bg1"/>
                  </a:solidFill>
                  <a:latin typeface="Nunito" pitchFamily="2" charset="0"/>
                  <a:ea typeface="Calibri" panose="020F0502020204030204" pitchFamily="34" charset="0"/>
                  <a:cs typeface="Helvetica" panose="020B0604020202020204" pitchFamily="34" charset="0"/>
                </a:rPr>
                <a:t>10 </a:t>
              </a:r>
              <a:r>
                <a:rPr lang="en-GB" sz="1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µm</a:t>
              </a:r>
              <a:endParaRPr lang="en-ZA" sz="1050" dirty="0">
                <a:solidFill>
                  <a:schemeClr val="bg1"/>
                </a:solidFill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1129937" y="1525728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113753" y="1380562"/>
            <a:ext cx="349776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A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92435" y="1529808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4475578" y="1405305"/>
            <a:ext cx="338555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B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059571" y="3845657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61831" y="3724555"/>
            <a:ext cx="336952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C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490133" y="3845657"/>
            <a:ext cx="324000" cy="28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475368" y="3724555"/>
            <a:ext cx="352982" cy="469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" pitchFamily="2" charset="0"/>
                <a:ea typeface="Calibri" panose="020F0502020204030204" pitchFamily="34" charset="0"/>
                <a:cs typeface="Helvetica" panose="020B0604020202020204" pitchFamily="34" charset="0"/>
              </a:rPr>
              <a:t>D</a:t>
            </a:r>
            <a:endParaRPr lang="en-Z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BEE1E0-F3C3-C951-4563-97FF9EA33E75}"/>
              </a:ext>
            </a:extLst>
          </p:cNvPr>
          <p:cNvSpPr txBox="1"/>
          <p:nvPr/>
        </p:nvSpPr>
        <p:spPr>
          <a:xfrm>
            <a:off x="73265" y="-37394"/>
            <a:ext cx="265103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Figure S2</a:t>
            </a:r>
            <a:endParaRPr lang="en-Z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081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5402</TotalTime>
  <Words>72</Words>
  <Application>Microsoft Macintosh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Nunito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Pretoria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TE Motaung</dc:creator>
  <cp:lastModifiedBy>Chizne Peremore, Ms</cp:lastModifiedBy>
  <cp:revision>82</cp:revision>
  <dcterms:created xsi:type="dcterms:W3CDTF">2022-09-10T06:59:57Z</dcterms:created>
  <dcterms:modified xsi:type="dcterms:W3CDTF">2023-01-18T09:54:24Z</dcterms:modified>
</cp:coreProperties>
</file>