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91"/>
    <p:restoredTop sz="95994"/>
  </p:normalViewPr>
  <p:slideViewPr>
    <p:cSldViewPr snapToGrid="0">
      <p:cViewPr varScale="1">
        <p:scale>
          <a:sx n="41" d="100"/>
          <a:sy n="41" d="100"/>
        </p:scale>
        <p:origin x="192" y="1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1821-150A-5883-8262-2F78AF5BE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07C745-6257-7E21-F86A-8233719A0A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8D733-EEBE-09BF-8C37-E454547D7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33F11-1DBD-7BA7-1F25-7222F6A4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28356-9F9A-3F90-62E4-EA9DBAF6A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5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EC03F-74A3-4976-862A-8C4E496F0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6AA0-F197-2E70-6C76-3DD922ED7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98B4C-F239-2457-1110-B8ABB446D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0DA82-43DE-E324-43E2-45340847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404FA-5D7D-D08F-969D-8A3B0A7D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6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83D1F8-8649-1755-6D73-850C9CACC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FFDE53-08F1-A80B-F405-C652B9C0C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29392-EE25-C02E-DAE0-508701793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29AD2-7EAB-2DB2-9D8E-ABCD926B1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A8ABF-4BC0-6D26-71E8-25C79A26F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0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2606A-5D2F-73D6-75A6-12D8281B6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042E6-D200-A9A6-1894-E99CD7808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A4031-960F-64C3-3443-5CE4C08B8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DD948-0C36-2B3A-6B04-CC6E7F34A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D8FB1-4FBB-BFA4-BF20-5ED66442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9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7F004-A602-4422-6BAE-E8C5FE5C6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F0D38-333A-AA91-62D3-99AF80FFE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EEA16-CCF4-0E88-03E5-ADEA1BE50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D8EB5-E4DE-1A17-7B2A-D0F6A78CF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C8F59-35E2-17C3-3973-C194EFE0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0D763-7AB3-70AB-FFA0-D4C1531C1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88986-0CC2-29F6-FE14-83CE80FF9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04CC94-2534-6BE1-E083-6AD4A844D5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33D5F-8C15-3ABC-D24E-F56EEBE0D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D1BF7-79F1-122F-9A58-9B64C06C8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E4E02A-54AF-701A-D306-00D030C3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7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4D294-8238-D60E-A785-44C6E2CE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E69FF-8EA2-8234-0AC1-5C92A4986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75E819-EFD0-60BC-E482-AFA7E0A18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C9E9AD-9CCD-C0BE-B285-114096E22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D77D35-6002-3415-55CE-E9C30CA821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EE6AE1-CCD4-3DAB-3650-14AE99F0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0136EF-6852-0542-9077-8E10222D0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8DDD8A-EB58-BC24-72F8-0C2FF157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92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EE42C-E6D8-D375-5499-7FFD2F02A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76ED1F-3C32-1738-55C0-ECC0C7F42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87D3D9-B2EE-4FFB-DE41-10E235772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CE107-9F8A-0929-4D54-F5A91F26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1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7D3109-3C17-C7E0-A246-592AA8B43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C986DC-77A7-D4BE-D1CF-F74682D49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1954B-88C4-704A-3F5C-B7F138057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3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0004-E8BF-B07D-304A-943729319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96BC4-4C81-A366-03E4-9BF95AB13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169B6-E8E1-D58D-20AE-CB5394FECC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CBEF9-870D-EDF7-403F-8CC8481FB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AACD2E-31AE-816E-F317-AF3EE03E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2D441-BB75-7B61-BD11-03A4D3D46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6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6C5C3-E149-7C12-A5DF-25CF0FB0C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4AE1EB-AFD1-E75B-DE1F-5666601C4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94C592-FA74-785C-1BCA-6F68F8B44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28986-0C6A-F986-5D9A-AF81725D3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A7537E-40F8-1C94-70A4-763BAE401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60738-1948-79A2-FE9E-CFAE1FBA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9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02B732-13BA-2855-A0A0-5E073B639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32476-2365-4EF3-849F-AC59AD675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002E-B2A5-96F4-7992-4B2F35EDFE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6AF62-E452-6E4D-A572-2B2336E1BF43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AC132-66E2-A3A1-DC91-A10E35110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5815A-31C7-B459-77B9-B81E59EAA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D98DB-EE2A-F643-BF03-17B1F7DA2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7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22577-D5D2-B077-FD04-F14353431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59842"/>
            <a:ext cx="7729728" cy="1188720"/>
          </a:xfrm>
        </p:spPr>
        <p:txBody>
          <a:bodyPr>
            <a:normAutofit/>
          </a:bodyPr>
          <a:lstStyle/>
          <a:p>
            <a:r>
              <a:rPr lang="en-ZA" sz="1800" dirty="0">
                <a:latin typeface="Arial" panose="020B0604020202020204" pitchFamily="34" charset="0"/>
                <a:ea typeface="Times New Roman" panose="02020603050405020304" pitchFamily="18" charset="0"/>
              </a:rPr>
              <a:t>M</a:t>
            </a:r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etastatic lesions on the lung at termination time point post siRBBP6 administration.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FE601A-F67E-2E1B-CF1A-B691958C5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412" y="1815978"/>
            <a:ext cx="5524705" cy="3720074"/>
          </a:xfrm>
          <a:prstGeom prst="rect">
            <a:avLst/>
          </a:prstGeom>
        </p:spPr>
      </p:pic>
      <p:sp>
        <p:nvSpPr>
          <p:cNvPr id="9" name="Text Box 96879349">
            <a:extLst>
              <a:ext uri="{FF2B5EF4-FFF2-40B4-BE49-F238E27FC236}">
                <a16:creationId xmlns:a16="http://schemas.microsoft.com/office/drawing/2014/main" id="{C199D64B-9A05-43B0-9100-A2C66E835F71}"/>
              </a:ext>
            </a:extLst>
          </p:cNvPr>
          <p:cNvSpPr txBox="1"/>
          <p:nvPr/>
        </p:nvSpPr>
        <p:spPr>
          <a:xfrm>
            <a:off x="3358411" y="6102858"/>
            <a:ext cx="5524705" cy="495300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ZA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1: </a:t>
            </a:r>
            <a:r>
              <a:rPr lang="en-ZA" sz="120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Lung images for siRBBP6 groups at various concentrations identifying metastatic lesions</a:t>
            </a:r>
            <a:endParaRPr lang="en-ZA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 Box 429491318">
            <a:extLst>
              <a:ext uri="{FF2B5EF4-FFF2-40B4-BE49-F238E27FC236}">
                <a16:creationId xmlns:a16="http://schemas.microsoft.com/office/drawing/2014/main" id="{06A78025-DA15-120C-B0DD-519BFB124B13}"/>
              </a:ext>
            </a:extLst>
          </p:cNvPr>
          <p:cNvSpPr txBox="1"/>
          <p:nvPr/>
        </p:nvSpPr>
        <p:spPr>
          <a:xfrm>
            <a:off x="3358410" y="5513282"/>
            <a:ext cx="5524705" cy="50990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ZA" sz="12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* </a:t>
            </a:r>
            <a:r>
              <a:rPr lang="en-ZA" sz="120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Lung images in </a:t>
            </a:r>
            <a:r>
              <a:rPr lang="en-ZA" sz="1200" i="0" dirty="0">
                <a:solidFill>
                  <a:srgbClr val="92D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green</a:t>
            </a:r>
            <a:r>
              <a:rPr lang="en-ZA" sz="120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have no metastatic lesions. Lung images in </a:t>
            </a:r>
            <a:r>
              <a:rPr lang="en-ZA" sz="1200" i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red</a:t>
            </a:r>
            <a:r>
              <a:rPr lang="en-ZA" sz="120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have metastatic lesions</a:t>
            </a:r>
            <a:endParaRPr lang="en-ZA" sz="900" i="1" dirty="0">
              <a:solidFill>
                <a:srgbClr val="44546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16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Metastatic lesions on the lung at termination time point post siRBBP6 administration.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Metastatic lesions on the lung at termination time point post siRBBP6 administration.</dc:title>
  <dc:creator>Mayur Govender</dc:creator>
  <cp:lastModifiedBy>Mayur Govender</cp:lastModifiedBy>
  <cp:revision>1</cp:revision>
  <dcterms:created xsi:type="dcterms:W3CDTF">2024-02-20T08:56:50Z</dcterms:created>
  <dcterms:modified xsi:type="dcterms:W3CDTF">2024-02-20T08:58:20Z</dcterms:modified>
</cp:coreProperties>
</file>