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5E0B7-98AF-4CB2-9B7D-48F658D7F1AC}" v="4" dt="2025-03-20T08:31:13.5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rsula Kana" userId="370d1a7d59d122fa" providerId="LiveId" clId="{3465E0B7-98AF-4CB2-9B7D-48F658D7F1AC}"/>
    <pc:docChg chg="addSld modSld">
      <pc:chgData name="Ursula Kana" userId="370d1a7d59d122fa" providerId="LiveId" clId="{3465E0B7-98AF-4CB2-9B7D-48F658D7F1AC}" dt="2025-03-20T08:32:01.679" v="93" actId="14100"/>
      <pc:docMkLst>
        <pc:docMk/>
      </pc:docMkLst>
      <pc:sldChg chg="addSp modSp mod">
        <pc:chgData name="Ursula Kana" userId="370d1a7d59d122fa" providerId="LiveId" clId="{3465E0B7-98AF-4CB2-9B7D-48F658D7F1AC}" dt="2025-03-20T08:30:00.301" v="21" actId="255"/>
        <pc:sldMkLst>
          <pc:docMk/>
          <pc:sldMk cId="356215252" sldId="256"/>
        </pc:sldMkLst>
        <pc:spChg chg="mod">
          <ac:chgData name="Ursula Kana" userId="370d1a7d59d122fa" providerId="LiveId" clId="{3465E0B7-98AF-4CB2-9B7D-48F658D7F1AC}" dt="2025-03-20T08:29:36.381" v="18" actId="1076"/>
          <ac:spMkLst>
            <pc:docMk/>
            <pc:sldMk cId="356215252" sldId="256"/>
            <ac:spMk id="3" creationId="{95CB89D6-3699-7D8A-607C-C18D0E229268}"/>
          </ac:spMkLst>
        </pc:spChg>
        <pc:spChg chg="add mod">
          <ac:chgData name="Ursula Kana" userId="370d1a7d59d122fa" providerId="LiveId" clId="{3465E0B7-98AF-4CB2-9B7D-48F658D7F1AC}" dt="2025-03-20T08:30:00.301" v="21" actId="255"/>
          <ac:spMkLst>
            <pc:docMk/>
            <pc:sldMk cId="356215252" sldId="256"/>
            <ac:spMk id="4" creationId="{03E9DB2A-C284-22D6-765D-F0C7FDBA338B}"/>
          </ac:spMkLst>
        </pc:spChg>
        <pc:picChg chg="mod">
          <ac:chgData name="Ursula Kana" userId="370d1a7d59d122fa" providerId="LiveId" clId="{3465E0B7-98AF-4CB2-9B7D-48F658D7F1AC}" dt="2025-03-20T08:29:32.553" v="17" actId="1076"/>
          <ac:picMkLst>
            <pc:docMk/>
            <pc:sldMk cId="356215252" sldId="256"/>
            <ac:picMk id="2" creationId="{48002267-3E10-2A4C-CEBA-1E7923C8F2C9}"/>
          </ac:picMkLst>
        </pc:picChg>
      </pc:sldChg>
      <pc:sldChg chg="addSp delSp modSp new mod">
        <pc:chgData name="Ursula Kana" userId="370d1a7d59d122fa" providerId="LiveId" clId="{3465E0B7-98AF-4CB2-9B7D-48F658D7F1AC}" dt="2025-03-20T08:30:56.701" v="49" actId="113"/>
        <pc:sldMkLst>
          <pc:docMk/>
          <pc:sldMk cId="340954595" sldId="264"/>
        </pc:sldMkLst>
        <pc:spChg chg="add del mod">
          <ac:chgData name="Ursula Kana" userId="370d1a7d59d122fa" providerId="LiveId" clId="{3465E0B7-98AF-4CB2-9B7D-48F658D7F1AC}" dt="2025-03-20T08:30:16.268" v="25"/>
          <ac:spMkLst>
            <pc:docMk/>
            <pc:sldMk cId="340954595" sldId="264"/>
            <ac:spMk id="2" creationId="{2DD87A63-9296-11AC-9429-61ACDCFFF073}"/>
          </ac:spMkLst>
        </pc:spChg>
        <pc:spChg chg="add mod">
          <ac:chgData name="Ursula Kana" userId="370d1a7d59d122fa" providerId="LiveId" clId="{3465E0B7-98AF-4CB2-9B7D-48F658D7F1AC}" dt="2025-03-20T08:30:56.701" v="49" actId="113"/>
          <ac:spMkLst>
            <pc:docMk/>
            <pc:sldMk cId="340954595" sldId="264"/>
            <ac:spMk id="3" creationId="{F943FD1C-E5B1-6191-CE9E-49FB8C30B7A8}"/>
          </ac:spMkLst>
        </pc:spChg>
      </pc:sldChg>
      <pc:sldChg chg="addSp modSp new mod">
        <pc:chgData name="Ursula Kana" userId="370d1a7d59d122fa" providerId="LiveId" clId="{3465E0B7-98AF-4CB2-9B7D-48F658D7F1AC}" dt="2025-03-20T08:32:01.679" v="93" actId="14100"/>
        <pc:sldMkLst>
          <pc:docMk/>
          <pc:sldMk cId="3472267760" sldId="265"/>
        </pc:sldMkLst>
        <pc:spChg chg="add mod">
          <ac:chgData name="Ursula Kana" userId="370d1a7d59d122fa" providerId="LiveId" clId="{3465E0B7-98AF-4CB2-9B7D-48F658D7F1AC}" dt="2025-03-20T08:32:01.679" v="93" actId="14100"/>
          <ac:spMkLst>
            <pc:docMk/>
            <pc:sldMk cId="3472267760" sldId="265"/>
            <ac:spMk id="2" creationId="{2801B860-EFA6-AFBB-B916-FE81040F584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49794-8864-6755-126C-DC569DFD32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55CA0C-9C8A-7B6C-C678-35A4E987D3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0F665-61C4-951B-9D43-773A1153E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E8921-1D8B-0DEC-9054-68D9EDBB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7636D-675A-4ACB-0B22-EA89A9056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429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7C28E-CB93-5513-0810-93559B534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30BB6-535B-3EDF-03E2-3FD73CCE9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6996B-1DA6-66BA-CAD8-2DF01D48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8F6B9-96A9-4DEB-E78C-9A485A36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5B7C0-AF91-28B7-DF52-C7606C42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767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860A8A-E732-BE64-DC28-B1626B29D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3786F-3C3B-54DD-2BE6-EDA803CA45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F2A5D-18F5-E411-D125-C9D74B4A8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5F48-8F69-ED17-DE2C-5D451E272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27183-E402-9C22-A7A4-F2FD3B8D5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318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61CF8-D8AE-3675-948D-9AAE26489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ED74A-2B5C-262C-FE99-4AE6DB4DD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FD1FE-B5A7-F0C0-CF76-C16CF74B7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24C40-1089-B93E-1F4E-BF95004AA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8F083-5AEB-DA4E-A638-6FFCA4B8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870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5659C-6039-063B-D5AD-7393D5BA5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BB52E-2C5D-953E-05F2-8C1FDC6AC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5848-3039-3093-01DE-7269A32E2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4E865-7393-2DE7-00F7-835289475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752A9-55BB-C137-BCF6-EB61466C4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9097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A67E4-8A87-8C12-2512-F71A086F1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8CC64-F58B-096E-A215-34D9F9AE5C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107969-56F2-F6F5-54CB-6C3591188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0EBB3-28CE-A28B-2C1B-61336DAFA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BAF35-E391-B82A-BBA4-44013608B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16119-9547-F328-EF6A-6CCB74604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2904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29205-3A88-8CB9-79F1-0C8A0991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33C91-CEFC-2947-FFEF-B3D767C2B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0DB53-DF54-02D3-7734-5B2E4428B3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19533F-CEC7-8B74-048F-190A818C08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FD0B55-7B21-9E98-1961-70823069C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1084FA-7EAB-C663-BD78-FF2333E3B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9FCD2-3949-5C8A-F2DE-A9B23A0BE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E6F398-597C-527B-F536-E5D9C90B9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234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E6A64-CB25-A61C-9294-2229E4EF8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C5131F-9766-B108-4668-F24D51A87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9860F-462D-1618-ED37-DD5506E3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5CC4C1-4CE2-C254-3D42-C217AFFC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1660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10F82C-3F59-CD1B-EE45-775725C42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994F2-888D-1396-EF77-1A1B9A18D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C10A93-7542-4B7F-31BA-E3E4B811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753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22F24-9F83-2CEC-97CD-37231F6D1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1691B-0532-3A1C-FC6C-4EF31EB5D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C61BC-09C5-D5E6-E22E-AC82A4A4D7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8C893-6888-D8E9-4FB9-0494D64C3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1DEAD-6DB4-49E5-4CB5-4B04E7C40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F63336-CFB5-C34E-770B-A91CD1B4E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886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14C16-C30F-0056-5E1C-AAB4E5FE4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64B5F5-00E2-9C87-78AE-31BC728058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A19FA-736F-3FD2-10A2-13F394DCB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1A0B68-4B84-FB13-9951-582AAC12B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69436-7ECD-8721-849C-18223A664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68CC4-5555-3970-C02B-C6A027E62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5932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18EE57-B518-B127-3D9F-A8DBF6AD4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6F18B-FD33-A3CA-D406-1E46607DC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94D61-D681-3EAC-EAAC-883F033838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2D3127-4817-41C2-A240-E1A1BEEA4F7A}" type="datetimeFigureOut">
              <a:rPr lang="en-ZA" smtClean="0"/>
              <a:t>2025/03/20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DF850-FE47-D258-A99A-37BBB5BF4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0B92C-A5E3-7135-1627-BA4AAE466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E16B36-9AA6-4C1A-A800-7386CA6084B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10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002267-3E10-2A4C-CEBA-1E7923C8F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37" y="2207622"/>
            <a:ext cx="8473672" cy="29086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CB89D6-3699-7D8A-607C-C18D0E229268}"/>
              </a:ext>
            </a:extLst>
          </p:cNvPr>
          <p:cNvSpPr txBox="1"/>
          <p:nvPr/>
        </p:nvSpPr>
        <p:spPr>
          <a:xfrm>
            <a:off x="739980" y="1769217"/>
            <a:ext cx="85039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1. Identification of yeasts isolated from tomoso and motoho by MALDI-ToF.</a:t>
            </a:r>
            <a:endParaRPr lang="en-Z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E9DB2A-C284-22D6-765D-F0C7FDBA338B}"/>
              </a:ext>
            </a:extLst>
          </p:cNvPr>
          <p:cNvSpPr txBox="1"/>
          <p:nvPr/>
        </p:nvSpPr>
        <p:spPr>
          <a:xfrm>
            <a:off x="848837" y="255397"/>
            <a:ext cx="8473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MALDI-ToF MS</a:t>
            </a:r>
          </a:p>
        </p:txBody>
      </p:sp>
    </p:spTree>
    <p:extLst>
      <p:ext uri="{BB962C8B-B14F-4D97-AF65-F5344CB8AC3E}">
        <p14:creationId xmlns:p14="http://schemas.microsoft.com/office/powerpoint/2010/main" val="356215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43FD1C-E5B1-6191-CE9E-49FB8C30B7A8}"/>
              </a:ext>
            </a:extLst>
          </p:cNvPr>
          <p:cNvSpPr txBox="1"/>
          <p:nvPr/>
        </p:nvSpPr>
        <p:spPr>
          <a:xfrm>
            <a:off x="2220686" y="2721114"/>
            <a:ext cx="6716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Sanger Sequencing</a:t>
            </a:r>
          </a:p>
        </p:txBody>
      </p:sp>
    </p:spTree>
    <p:extLst>
      <p:ext uri="{BB962C8B-B14F-4D97-AF65-F5344CB8AC3E}">
        <p14:creationId xmlns:p14="http://schemas.microsoft.com/office/powerpoint/2010/main" val="34095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6BE57F-023E-39AB-A094-C4AE3EA659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030"/>
          <a:stretch/>
        </p:blipFill>
        <p:spPr>
          <a:xfrm>
            <a:off x="181356" y="671791"/>
            <a:ext cx="5715000" cy="61275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FE0AFC-C66A-A93B-6D3F-2C6F066EF26A}"/>
              </a:ext>
            </a:extLst>
          </p:cNvPr>
          <p:cNvSpPr txBox="1"/>
          <p:nvPr/>
        </p:nvSpPr>
        <p:spPr>
          <a:xfrm>
            <a:off x="181356" y="58674"/>
            <a:ext cx="5571744" cy="613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Table </a:t>
            </a:r>
            <a:r>
              <a:rPr lang="en-ZA" sz="12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2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(a). Identification of yeast isolates from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using Sanger sequencing of the ITS1-5.8S-ITS2 region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5CE851-C979-A1DE-CDE9-BF695F183D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99" r="10493"/>
          <a:stretch/>
        </p:blipFill>
        <p:spPr>
          <a:xfrm>
            <a:off x="6295644" y="594614"/>
            <a:ext cx="5715000" cy="62506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127865-8B64-A038-EEB5-EFDED1EA3B90}"/>
              </a:ext>
            </a:extLst>
          </p:cNvPr>
          <p:cNvSpPr txBox="1"/>
          <p:nvPr/>
        </p:nvSpPr>
        <p:spPr>
          <a:xfrm>
            <a:off x="6096000" y="0"/>
            <a:ext cx="5571744" cy="613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Table 2 (b). Identification of yeast isolates from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using Sanger sequencing of the ITS1-5.8S-ITS2 region</a:t>
            </a:r>
          </a:p>
        </p:txBody>
      </p:sp>
    </p:spTree>
    <p:extLst>
      <p:ext uri="{BB962C8B-B14F-4D97-AF65-F5344CB8AC3E}">
        <p14:creationId xmlns:p14="http://schemas.microsoft.com/office/powerpoint/2010/main" val="428873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01B860-EFA6-AFBB-B916-FE81040F584F}"/>
              </a:ext>
            </a:extLst>
          </p:cNvPr>
          <p:cNvSpPr txBox="1"/>
          <p:nvPr/>
        </p:nvSpPr>
        <p:spPr>
          <a:xfrm>
            <a:off x="2231571" y="2782669"/>
            <a:ext cx="7805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Shotgun Metagenomic Sequencing</a:t>
            </a:r>
          </a:p>
        </p:txBody>
      </p:sp>
    </p:spTree>
    <p:extLst>
      <p:ext uri="{BB962C8B-B14F-4D97-AF65-F5344CB8AC3E}">
        <p14:creationId xmlns:p14="http://schemas.microsoft.com/office/powerpoint/2010/main" val="347226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691BEB-47B0-BFE1-9D89-FF4941B07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" y="0"/>
            <a:ext cx="11182350" cy="62798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AC7B2D-F507-D74A-7649-91F3ED4C9B79}"/>
              </a:ext>
            </a:extLst>
          </p:cNvPr>
          <p:cNvSpPr txBox="1"/>
          <p:nvPr/>
        </p:nvSpPr>
        <p:spPr>
          <a:xfrm>
            <a:off x="1130300" y="6258442"/>
            <a:ext cx="10267950" cy="896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</a:pP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1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Fungal diversity in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samples from the Free State, estimated by Kaiju based on the fungal database: (a) phylum, (b) family, (c) genus and (d) species</a:t>
            </a:r>
            <a:br>
              <a:rPr lang="en-GB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</a:br>
            <a:endParaRPr lang="en-ZA" sz="1200" dirty="0"/>
          </a:p>
        </p:txBody>
      </p:sp>
    </p:spTree>
    <p:extLst>
      <p:ext uri="{BB962C8B-B14F-4D97-AF65-F5344CB8AC3E}">
        <p14:creationId xmlns:p14="http://schemas.microsoft.com/office/powerpoint/2010/main" val="793760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4D8751-7EC7-106D-6767-738D9CFE2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383" y="0"/>
            <a:ext cx="10998317" cy="61579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3E5524-B684-97CD-0077-7C4D12D04E31}"/>
              </a:ext>
            </a:extLst>
          </p:cNvPr>
          <p:cNvSpPr txBox="1"/>
          <p:nvPr/>
        </p:nvSpPr>
        <p:spPr>
          <a:xfrm>
            <a:off x="977900" y="6157912"/>
            <a:ext cx="10337800" cy="613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None/>
            </a:pP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</a:t>
            </a:r>
            <a:r>
              <a:rPr lang="en-ZA" sz="1200" dirty="0">
                <a:solidFill>
                  <a:srgbClr val="000000"/>
                </a:solidFill>
                <a:latin typeface="Times New Roman" panose="02020603050405020304" pitchFamily="18" charset="0"/>
                <a:ea typeface="Aptos" panose="020B0004020202020204" pitchFamily="34" charset="0"/>
              </a:rPr>
              <a:t>2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. Fungal diversity in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samples from the Free State, estimated by Kaiju based on the NCBI nr+euk database: 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(a) phylum, (b) family, (c) genus and (d) species</a:t>
            </a:r>
            <a:endParaRPr lang="en-ZA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659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69F0EF-0C94-CA32-BBCA-233232B79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54046"/>
            <a:ext cx="12156181" cy="34671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5671BB-96EB-FDAA-B8B5-02C23AF9A423}"/>
              </a:ext>
            </a:extLst>
          </p:cNvPr>
          <p:cNvSpPr txBox="1"/>
          <p:nvPr/>
        </p:nvSpPr>
        <p:spPr>
          <a:xfrm>
            <a:off x="368300" y="4521200"/>
            <a:ext cx="11099800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3. Fungal diversity in </a:t>
            </a:r>
            <a:r>
              <a:rPr lang="en-ZA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samples from the Free State, estimated by the MGI database: (a) species and (b) sub-species</a:t>
            </a:r>
          </a:p>
        </p:txBody>
      </p:sp>
    </p:spTree>
    <p:extLst>
      <p:ext uri="{BB962C8B-B14F-4D97-AF65-F5344CB8AC3E}">
        <p14:creationId xmlns:p14="http://schemas.microsoft.com/office/powerpoint/2010/main" val="220248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2DD0F8-30F4-F5BC-8BB6-CA1B2E6FE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10299700" cy="63632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F06A935-0B89-FCCA-DAF1-A9F6769232F9}"/>
              </a:ext>
            </a:extLst>
          </p:cNvPr>
          <p:cNvSpPr txBox="1"/>
          <p:nvPr/>
        </p:nvSpPr>
        <p:spPr>
          <a:xfrm>
            <a:off x="1574800" y="6244883"/>
            <a:ext cx="9486900" cy="613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buNone/>
            </a:pP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4. Bacterial diversity in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samples from the Free State, estimated by Kaiju based on the NCBI nr+euk database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: (a) phylum, (b) family, (c) genus and (d) species</a:t>
            </a:r>
            <a:endParaRPr lang="en-ZA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77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385B7B-DCF2-C6D6-AB76-18BE2A608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6" y="987698"/>
            <a:ext cx="12161824" cy="35208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A5E720-D6A9-DD9B-6444-3EC7C1CE1758}"/>
              </a:ext>
            </a:extLst>
          </p:cNvPr>
          <p:cNvSpPr txBox="1"/>
          <p:nvPr/>
        </p:nvSpPr>
        <p:spPr>
          <a:xfrm>
            <a:off x="215900" y="4340441"/>
            <a:ext cx="10248900" cy="336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Figure 4.9. Bacterial diversity in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tomoso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and </a:t>
            </a:r>
            <a:r>
              <a:rPr lang="en-ZA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motoho</a:t>
            </a:r>
            <a:r>
              <a:rPr lang="en-ZA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samples from the Free State, estimated by the MGI database: (a) species and (b) sub-species</a:t>
            </a:r>
          </a:p>
        </p:txBody>
      </p:sp>
    </p:spTree>
    <p:extLst>
      <p:ext uri="{BB962C8B-B14F-4D97-AF65-F5344CB8AC3E}">
        <p14:creationId xmlns:p14="http://schemas.microsoft.com/office/powerpoint/2010/main" val="839784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257</Words>
  <Application>Microsoft Office PowerPoint</Application>
  <PresentationFormat>Widescreen</PresentationFormat>
  <Paragraphs>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Ursula Kana</dc:creator>
  <cp:lastModifiedBy>Ursula Kana</cp:lastModifiedBy>
  <cp:revision>1</cp:revision>
  <dcterms:created xsi:type="dcterms:W3CDTF">2025-03-20T07:42:43Z</dcterms:created>
  <dcterms:modified xsi:type="dcterms:W3CDTF">2025-03-20T08:32:10Z</dcterms:modified>
</cp:coreProperties>
</file>