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rsula Kana" userId="370d1a7d59d122fa" providerId="LiveId" clId="{2AA46704-7594-48B0-B1B8-286EF10D18AC}"/>
    <pc:docChg chg="modSld">
      <pc:chgData name="Ursula Kana" userId="370d1a7d59d122fa" providerId="LiveId" clId="{2AA46704-7594-48B0-B1B8-286EF10D18AC}" dt="2025-03-20T08:32:22.637" v="4" actId="20577"/>
      <pc:docMkLst>
        <pc:docMk/>
      </pc:docMkLst>
      <pc:sldChg chg="modSp mod">
        <pc:chgData name="Ursula Kana" userId="370d1a7d59d122fa" providerId="LiveId" clId="{2AA46704-7594-48B0-B1B8-286EF10D18AC}" dt="2025-03-20T08:32:22.637" v="4" actId="20577"/>
        <pc:sldMkLst>
          <pc:docMk/>
          <pc:sldMk cId="3820408761" sldId="259"/>
        </pc:sldMkLst>
        <pc:spChg chg="mod">
          <ac:chgData name="Ursula Kana" userId="370d1a7d59d122fa" providerId="LiveId" clId="{2AA46704-7594-48B0-B1B8-286EF10D18AC}" dt="2025-03-20T08:32:22.637" v="4" actId="20577"/>
          <ac:spMkLst>
            <pc:docMk/>
            <pc:sldMk cId="3820408761" sldId="259"/>
            <ac:spMk id="4" creationId="{54BF9F64-DA59-4A3D-8D2E-A833F5BBEAB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01611-EE45-FEF6-5A27-970D0C6F76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AF5CF7-A826-7462-34E5-D4AAE96A0B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1BCAA-C4EF-23AA-CB7F-3DC8DC29D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B8EE8-24FF-4E50-92D4-FC321797102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2C8095-9197-CFF7-374F-98A0DB86D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B0D3C0-5A35-9AC0-54A4-6F0754559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215B-DAB0-450B-9628-1F30C7D6364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1160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6F43A-8C4B-6EBF-7A22-9E0451270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099CAD-AF98-071D-F2CA-7D694A6A04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99B33-B445-8C28-04B6-8A0DFDCCE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B8EE8-24FF-4E50-92D4-FC321797102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85F1E-3C58-E350-D176-A8D4D9187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78E98-2598-E17F-547F-053052D57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215B-DAB0-450B-9628-1F30C7D6364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99252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AFC62E-A324-8A7D-55B4-B8226E5390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C02EE6-EE6B-7290-0A56-E1A046A451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C9B764-5A15-C94C-A6DD-04C16F92C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B8EE8-24FF-4E50-92D4-FC321797102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4B726-D0DC-6E65-69BA-9A170E65C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F16BB-C8DD-17B9-91FB-C7E8E84D2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215B-DAB0-450B-9628-1F30C7D6364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3497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9ADDE-0823-FDFE-D2FB-A2BAE656D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E4D32-D8AB-4725-9CE1-8250D3C797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9082DD-8D0F-F65F-FD0F-C0636DA3B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B8EE8-24FF-4E50-92D4-FC321797102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AADD8-E045-C08D-AAAA-50BD58813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F7E68-C463-96FD-5343-AC7A7A7CC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215B-DAB0-450B-9628-1F30C7D6364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77160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44512-0D60-B50E-C846-0EF5485E5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28B123-1413-97DF-F911-BB5F6BC10F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2D208-05A5-650D-8628-90640C031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B8EE8-24FF-4E50-92D4-FC321797102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966575-A0D6-F769-3601-B4A3ED2A1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636D5-6A3A-78A1-4284-06D49D6D7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215B-DAB0-450B-9628-1F30C7D6364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44899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D2587-FE6E-38FE-3E75-A1D10EB24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66B10B-A4A6-C734-1707-E71FCEF3E6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E5C6F7-F063-E3B3-464C-55DB2EE72C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466E30-FB26-3045-8F77-CF8672A76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B8EE8-24FF-4E50-92D4-FC321797102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537DE5-C3C3-05E2-313A-0EC2DA041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A67391-0F5A-1BC0-11A8-CDCEEE228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215B-DAB0-450B-9628-1F30C7D6364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17131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27F72-9074-99F1-C12D-C7F56228C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E32F52-7C43-A5C4-02D2-EC7D4683C8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771DCB-96E4-8331-B80B-067C8EA5CF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7C275B-97D1-87AD-FA15-34DF7FAC6A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F73260-01BE-995B-0357-CE8662A0F3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172206-1EEA-4470-E928-F1A8E1BF5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B8EE8-24FF-4E50-92D4-FC321797102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60696E-6C98-A041-C0AE-26695DB4B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5CEBD2-673F-9E53-C02A-E497DC43B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215B-DAB0-450B-9628-1F30C7D6364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17529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F310D-E0E2-2EDE-0453-3C676CCCD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26EA9E-E337-2E1B-5D9B-7076BE67B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B8EE8-24FF-4E50-92D4-FC321797102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4A4FD9-F34A-CC2D-F849-AC0296304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C977C0-EA4A-E432-2948-19DEB139D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215B-DAB0-450B-9628-1F30C7D6364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42065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806DC8-3B12-F147-8B09-BBBA76CA1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B8EE8-24FF-4E50-92D4-FC321797102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22BCD5-2251-DDD0-D676-0C824042E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DFD5ED-23FF-797F-980C-4798C2DFF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215B-DAB0-450B-9628-1F30C7D6364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86046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9B716-E9C1-3222-7800-79797DD10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8913C0-1123-C51A-2C3B-1AF668CBF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3F79C6-71EE-6F60-DD61-773405D96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FD9E9A-2509-84A1-E0CD-660E5EBE9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B8EE8-24FF-4E50-92D4-FC321797102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9C50EC-8EE0-2AF5-B4CF-29026C8DE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E67253-0C28-F04A-6B19-DD879A81C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215B-DAB0-450B-9628-1F30C7D6364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28496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ACFD4-B8E9-A884-EA1A-DD53BDB7D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5D675F-05FE-F415-C9A6-B516596278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BA2636-D02F-84E6-7534-B87CDB4C9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B63645-5AED-7EA6-A605-3714260F5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B8EE8-24FF-4E50-92D4-FC321797102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4F12AA-1AAC-F6B1-64A1-036B35344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AC1895-B52E-FF41-73A6-4250D3038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F215B-DAB0-450B-9628-1F30C7D6364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90944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FE816A-EE91-4922-BE41-EA12BA710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81FA3E-6E0F-D395-4106-B030DB35E4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E98BC-3590-6F30-D3DF-1A56CD44A0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CB8EE8-24FF-4E50-92D4-FC321797102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D8E96-E3DA-C6B8-855A-406BE846A7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DC42A4-93A4-0555-29D1-2EA3E95D99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2F215B-DAB0-450B-9628-1F30C7D6364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24599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49BB6D-B732-052F-248F-B7101367DE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" t="713" r="833" b="684"/>
          <a:stretch/>
        </p:blipFill>
        <p:spPr bwMode="auto">
          <a:xfrm>
            <a:off x="1616450" y="228601"/>
            <a:ext cx="9866679" cy="50318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092B49-2CDD-3A9D-ACF8-B35924DAE301}"/>
              </a:ext>
            </a:extLst>
          </p:cNvPr>
          <p:cNvSpPr txBox="1"/>
          <p:nvPr/>
        </p:nvSpPr>
        <p:spPr>
          <a:xfrm>
            <a:off x="1616450" y="5363458"/>
            <a:ext cx="10009493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Figure </a:t>
            </a:r>
            <a:r>
              <a:rPr lang="en-ZA" sz="1600" dirty="0">
                <a:solidFill>
                  <a:srgbClr val="000000"/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1</a:t>
            </a: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. The relative abundance of KOs (KEGG Orthologies) reconstructed to KEGG (</a:t>
            </a: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Kyoto Encyclopedia of Genes and Genomes)</a:t>
            </a: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metabolic pathways (Level 2) in </a:t>
            </a:r>
            <a:r>
              <a:rPr lang="en-ZA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tomoso</a:t>
            </a: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and </a:t>
            </a:r>
            <a:r>
              <a:rPr lang="en-ZA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motoho</a:t>
            </a: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samples from the Free State</a:t>
            </a:r>
          </a:p>
        </p:txBody>
      </p:sp>
    </p:spTree>
    <p:extLst>
      <p:ext uri="{BB962C8B-B14F-4D97-AF65-F5344CB8AC3E}">
        <p14:creationId xmlns:p14="http://schemas.microsoft.com/office/powerpoint/2010/main" val="3215470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7E06BCD-AF72-AFC5-9372-46EA123C8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816" y="2232885"/>
            <a:ext cx="8194363" cy="32623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B84976-7D83-84F3-7E01-A36DF6C6EDC5}"/>
              </a:ext>
            </a:extLst>
          </p:cNvPr>
          <p:cNvSpPr txBox="1"/>
          <p:nvPr/>
        </p:nvSpPr>
        <p:spPr>
          <a:xfrm>
            <a:off x="1998817" y="1446131"/>
            <a:ext cx="8194363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Table 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1</a:t>
            </a: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. Carbohydrate-Active enZYme families in </a:t>
            </a:r>
            <a:r>
              <a:rPr lang="en-GB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tomoso</a:t>
            </a: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and </a:t>
            </a:r>
            <a:r>
              <a:rPr lang="en-GB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motoho</a:t>
            </a:r>
            <a:r>
              <a:rPr lang="en-GB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metagenomes from the Free State</a:t>
            </a:r>
            <a:endParaRPr lang="en-ZA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705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DE7B241-F926-D0D1-3729-3CB3B51FBA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" t="1909" r="796" b="1832"/>
          <a:stretch/>
        </p:blipFill>
        <p:spPr bwMode="auto">
          <a:xfrm>
            <a:off x="1098379" y="1147391"/>
            <a:ext cx="9787336" cy="43063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5E9BABC-B5A5-AEB3-BAEB-EE18D695ECCE}"/>
              </a:ext>
            </a:extLst>
          </p:cNvPr>
          <p:cNvSpPr txBox="1"/>
          <p:nvPr/>
        </p:nvSpPr>
        <p:spPr>
          <a:xfrm>
            <a:off x="1098379" y="5453743"/>
            <a:ext cx="9318171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Figure </a:t>
            </a:r>
            <a:r>
              <a:rPr lang="en-ZA" sz="1600" dirty="0">
                <a:solidFill>
                  <a:srgbClr val="000000"/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2</a:t>
            </a: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. The relative abundance of KOs (KEGG Orthologies) reconstructed to KEGG (</a:t>
            </a: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Kyoto Encyclopedia of Genes and Genomes)</a:t>
            </a: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metabolic pathways (Level 2) in draft assemblies of the most abundant yeast species of </a:t>
            </a:r>
            <a:r>
              <a:rPr lang="en-ZA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tomoso</a:t>
            </a: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and </a:t>
            </a:r>
            <a:r>
              <a:rPr lang="en-ZA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motoho</a:t>
            </a: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from the Free State</a:t>
            </a:r>
          </a:p>
        </p:txBody>
      </p:sp>
    </p:spTree>
    <p:extLst>
      <p:ext uri="{BB962C8B-B14F-4D97-AF65-F5344CB8AC3E}">
        <p14:creationId xmlns:p14="http://schemas.microsoft.com/office/powerpoint/2010/main" val="3883737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3510EE0-A147-A152-B647-354ED1F3B3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" t="1227" r="717" b="906"/>
          <a:stretch/>
        </p:blipFill>
        <p:spPr bwMode="auto">
          <a:xfrm>
            <a:off x="1095964" y="0"/>
            <a:ext cx="10527217" cy="56909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4BF9F64-DA59-4A3D-8D2E-A833F5BBEAB2}"/>
              </a:ext>
            </a:extLst>
          </p:cNvPr>
          <p:cNvSpPr txBox="1"/>
          <p:nvPr/>
        </p:nvSpPr>
        <p:spPr>
          <a:xfrm>
            <a:off x="1095965" y="5690961"/>
            <a:ext cx="10606178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Figure </a:t>
            </a:r>
            <a:r>
              <a:rPr lang="en-ZA" sz="1600" dirty="0">
                <a:solidFill>
                  <a:srgbClr val="000000"/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3</a:t>
            </a: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. The relative abundance of KOs (KEGG Orthologies) reconstructed to KEGG (</a:t>
            </a: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Kyoto Encyclopedia of Genes and Genomes)</a:t>
            </a: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metabolic pathways (Level 3) in draft assemblies of the most abundant yeast species of </a:t>
            </a:r>
            <a:r>
              <a:rPr lang="en-ZA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tomoso</a:t>
            </a: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and </a:t>
            </a:r>
            <a:r>
              <a:rPr lang="en-ZA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motoho</a:t>
            </a:r>
            <a:r>
              <a:rPr lang="en-ZA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from the Free State</a:t>
            </a:r>
          </a:p>
        </p:txBody>
      </p:sp>
    </p:spTree>
    <p:extLst>
      <p:ext uri="{BB962C8B-B14F-4D97-AF65-F5344CB8AC3E}">
        <p14:creationId xmlns:p14="http://schemas.microsoft.com/office/powerpoint/2010/main" val="3820408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145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Ursula Kana</dc:creator>
  <cp:lastModifiedBy>Ursula Kana</cp:lastModifiedBy>
  <cp:revision>1</cp:revision>
  <dcterms:created xsi:type="dcterms:W3CDTF">2025-03-20T08:20:21Z</dcterms:created>
  <dcterms:modified xsi:type="dcterms:W3CDTF">2025-03-20T08:32:29Z</dcterms:modified>
</cp:coreProperties>
</file>