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3E64F2-95AB-4C74-A310-DD3BAFE80482}" v="2" dt="2025-03-20T08:46:56.5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rsula Kana" userId="370d1a7d59d122fa" providerId="LiveId" clId="{563E64F2-95AB-4C74-A310-DD3BAFE80482}"/>
    <pc:docChg chg="custSel addSld modSld">
      <pc:chgData name="Ursula Kana" userId="370d1a7d59d122fa" providerId="LiveId" clId="{563E64F2-95AB-4C74-A310-DD3BAFE80482}" dt="2025-03-20T08:48:23.661" v="20" actId="1076"/>
      <pc:docMkLst>
        <pc:docMk/>
      </pc:docMkLst>
      <pc:sldChg chg="modSp mod">
        <pc:chgData name="Ursula Kana" userId="370d1a7d59d122fa" providerId="LiveId" clId="{563E64F2-95AB-4C74-A310-DD3BAFE80482}" dt="2025-03-20T08:47:55.628" v="15" actId="1076"/>
        <pc:sldMkLst>
          <pc:docMk/>
          <pc:sldMk cId="1109064484" sldId="256"/>
        </pc:sldMkLst>
        <pc:spChg chg="mod">
          <ac:chgData name="Ursula Kana" userId="370d1a7d59d122fa" providerId="LiveId" clId="{563E64F2-95AB-4C74-A310-DD3BAFE80482}" dt="2025-03-20T08:47:55.628" v="15" actId="1076"/>
          <ac:spMkLst>
            <pc:docMk/>
            <pc:sldMk cId="1109064484" sldId="256"/>
            <ac:spMk id="11" creationId="{5DAF808A-7296-59FA-4137-BBABA98D5D3F}"/>
          </ac:spMkLst>
        </pc:spChg>
      </pc:sldChg>
      <pc:sldChg chg="addSp delSp modSp new mod">
        <pc:chgData name="Ursula Kana" userId="370d1a7d59d122fa" providerId="LiveId" clId="{563E64F2-95AB-4C74-A310-DD3BAFE80482}" dt="2025-03-20T08:48:23.661" v="20" actId="1076"/>
        <pc:sldMkLst>
          <pc:docMk/>
          <pc:sldMk cId="4281026706" sldId="257"/>
        </pc:sldMkLst>
        <pc:spChg chg="add mod">
          <ac:chgData name="Ursula Kana" userId="370d1a7d59d122fa" providerId="LiveId" clId="{563E64F2-95AB-4C74-A310-DD3BAFE80482}" dt="2025-03-20T08:47:40.877" v="12" actId="1076"/>
          <ac:spMkLst>
            <pc:docMk/>
            <pc:sldMk cId="4281026706" sldId="257"/>
            <ac:spMk id="5" creationId="{EBB7D88A-76C8-4D85-77E8-F8B838D48B0B}"/>
          </ac:spMkLst>
        </pc:spChg>
        <pc:spChg chg="add mod">
          <ac:chgData name="Ursula Kana" userId="370d1a7d59d122fa" providerId="LiveId" clId="{563E64F2-95AB-4C74-A310-DD3BAFE80482}" dt="2025-03-20T08:48:23.661" v="20" actId="1076"/>
          <ac:spMkLst>
            <pc:docMk/>
            <pc:sldMk cId="4281026706" sldId="257"/>
            <ac:spMk id="7" creationId="{F0E6DF91-73D0-3571-96A8-0F1CEE64B458}"/>
          </ac:spMkLst>
        </pc:spChg>
        <pc:graphicFrameChg chg="add del mod">
          <ac:chgData name="Ursula Kana" userId="370d1a7d59d122fa" providerId="LiveId" clId="{563E64F2-95AB-4C74-A310-DD3BAFE80482}" dt="2025-03-20T08:47:00.445" v="4" actId="478"/>
          <ac:graphicFrameMkLst>
            <pc:docMk/>
            <pc:sldMk cId="4281026706" sldId="257"/>
            <ac:graphicFrameMk id="2" creationId="{2FFCDB90-FEAB-F6B1-4CA6-36F65EDAC147}"/>
          </ac:graphicFrameMkLst>
        </pc:graphicFrameChg>
        <pc:picChg chg="add mod">
          <ac:chgData name="Ursula Kana" userId="370d1a7d59d122fa" providerId="LiveId" clId="{563E64F2-95AB-4C74-A310-DD3BAFE80482}" dt="2025-03-20T08:47:05.059" v="6" actId="1076"/>
          <ac:picMkLst>
            <pc:docMk/>
            <pc:sldMk cId="4281026706" sldId="257"/>
            <ac:picMk id="3" creationId="{4F10A7E6-3874-849E-0D0F-5D2FA1A3F15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A1962-0452-FC1E-2FAB-84BF1AB62A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45FA8-6EAC-3D0E-5646-1898C2DAB3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47904-3C3C-5BE1-18B4-AF921A620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359D3-C863-02C7-5F1B-3FA2D36FE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1C5B4-818B-0E27-77C3-7592BA63C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42193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70D5F-8848-E96C-2D78-1DC92CA52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566C6-7777-C84B-BE08-E3DF9262D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DE82D-A81B-11B0-52D3-A4FD946A9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D26EE-BD4E-4665-5396-9F69645FB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1CFA1-AFEB-FB3B-F388-C2BBFA543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37233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0B577-6147-FECA-A075-C19039178D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061A05-E58A-A8F0-6D37-5406F50102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48891-8808-3F75-DCC3-DA9D8CBD7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38531-1DF1-9CEC-E3FE-712DD6895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4D2B0-A10C-8EDE-38C1-E4B1E5AA1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70294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733E7-5841-0154-B65A-F0804A1D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19357-0B62-6169-890F-389577DE4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662BF-B776-7E52-45DB-47ED59FA9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037E6-0CAA-8422-7E64-4F070BE4F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998E3-DF63-FE53-167F-4F853D2E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154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95FD6-1E74-7283-FD7A-9BCBA0E26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05356-AE46-E194-CD59-8705B0A90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E86B6-42C0-F824-8CC7-2B10C92E3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B873E-832C-7CED-8625-A206A4FB2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1EADF-9C9B-67ED-8BC6-E7392BAD3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0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1F1F-4B51-3F44-9826-030F011E8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AE6B4-4BB3-514D-AF5E-5A064DF66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23C7A-CFC7-8915-A0C2-5EE845FF0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823120-D235-9FB6-D412-25F48182C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CB44D-179E-7A0E-B5DE-30249B290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CC436-2367-3015-E0F2-9DA984392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7391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57992-8D45-A788-3AD3-CCA25FBCF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4D06D-FFF0-1CED-22B8-39345FCA0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CF6915-3F6A-03E6-D845-81DF3FC4C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AE893E-508D-3E2B-218D-E37F40381E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35D44F-3F34-23CA-E253-F949F36BD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517FDF-EC34-BEF6-A4FC-37CCDFFD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563648-AC8D-0E3F-9A69-4FEDA869A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67DEBD-B6DA-F319-C979-D1CEA082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65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E31D2-E23E-B80C-59AC-CCFA0C748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BF8CAB-B19E-8DA5-7DC6-04D64D4D6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4B22D7-E2BC-DAE3-15BD-E7B7F5635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1B81A-3AD6-8792-6F86-4A2C0A30A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823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CDA6BF-E35F-4E7E-6671-57EC02566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732B23-F24A-D117-F190-D861EEB43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61493-E0E7-FF7D-9BCD-D85AB8564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281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A170-1CCB-FCBD-AAC2-E306F9F5A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0E199-5B84-FD2C-A0AD-EAC36C53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F2591-04C6-43FC-4F07-EFD9C0A47B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6B477-57CC-12B6-8D7A-2CBE13435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3EB82-9DF9-0860-23E0-A8A34FEDC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926CB-7402-4E20-57BA-292D6B864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45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C0328-DCDC-1F9B-E8AE-6C3EC6823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2D45A6-008B-69EF-801C-ABC4DA76DF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FBBF56-190E-1BD8-2CE0-FE5896BAB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F1254-A721-CC96-5214-EA15B3161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7EB7A2-BF0C-FEEF-7F2A-07CC6D0F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C13C9-ABE9-BE63-9223-3A03CD76F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4267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6BD26D-B910-1FD1-31AF-1CCF5890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7D4CB-D38D-FE19-472D-F4CF22238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61DC0-A10C-7DCE-8B0B-73CE50EA09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4B1266-BED9-43AB-AB15-6D9751E8B367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480F8-0B5B-504C-1AA7-08BA953E78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AB1AB-8BF9-EC8D-D1AB-C1F823443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750AA9-576A-44C4-9FB1-575D8171E79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883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52E08C4-E9A6-C7CE-BF16-2DCBCA8D5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949" y="636864"/>
            <a:ext cx="9595907" cy="50221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AF808A-7296-59FA-4137-BBABA98D5D3F}"/>
              </a:ext>
            </a:extLst>
          </p:cNvPr>
          <p:cNvSpPr txBox="1"/>
          <p:nvPr/>
        </p:nvSpPr>
        <p:spPr>
          <a:xfrm>
            <a:off x="1180949" y="176350"/>
            <a:ext cx="9595906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Table </a:t>
            </a:r>
            <a:r>
              <a:rPr lang="en-ZA" sz="14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1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Changes in the organic acid content (mg/100 g) during the spontaneous and inoculated fermentation of </a:t>
            </a:r>
            <a:r>
              <a:rPr lang="en-ZA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 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over 72 hr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7F4542-5159-6BCD-761C-572747914FCD}"/>
              </a:ext>
            </a:extLst>
          </p:cNvPr>
          <p:cNvSpPr txBox="1"/>
          <p:nvPr/>
        </p:nvSpPr>
        <p:spPr>
          <a:xfrm>
            <a:off x="1050471" y="5625483"/>
            <a:ext cx="10091058" cy="1232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ZA" sz="12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nd</a:t>
            </a: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– not detected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Values are means of three independent fermentations ± standard deviation (SD)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For each organic acid, mean values with the same lowercase superscript letters in a column are not significantly different (</a:t>
            </a:r>
            <a:r>
              <a:rPr lang="en-ZA" sz="1200" i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</a:t>
            </a: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&gt; 0.05)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Z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 values in the same row with the same uppercase superscript letters are not significantly different (</a:t>
            </a:r>
            <a:r>
              <a:rPr lang="en-ZA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ZA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&gt; 0.05)</a:t>
            </a:r>
            <a:endParaRPr lang="en-ZA" sz="1200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064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10A7E6-3874-849E-0D0F-5D2FA1A3F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630" y="1724133"/>
            <a:ext cx="8710739" cy="28696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B7D88A-76C8-4D85-77E8-F8B838D48B0B}"/>
              </a:ext>
            </a:extLst>
          </p:cNvPr>
          <p:cNvSpPr txBox="1"/>
          <p:nvPr/>
        </p:nvSpPr>
        <p:spPr>
          <a:xfrm>
            <a:off x="1740630" y="1213044"/>
            <a:ext cx="8710738" cy="424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Table 4.15. Organic acid content (mg/100 g) of cooked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on day 5 of storage at 25°C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E6DF91-73D0-3571-96A8-0F1CEE64B458}"/>
              </a:ext>
            </a:extLst>
          </p:cNvPr>
          <p:cNvSpPr txBox="1"/>
          <p:nvPr/>
        </p:nvSpPr>
        <p:spPr>
          <a:xfrm>
            <a:off x="1600201" y="4593771"/>
            <a:ext cx="6966856" cy="9175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ZA" sz="12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nd</a:t>
            </a: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– not detected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Values are means of three independent fermentations ± standard deviation (SD)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Mean values with the same lowercase superscript letters in a column are not significantly different (</a:t>
            </a:r>
            <a:r>
              <a:rPr lang="en-ZA" sz="1200" i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p</a:t>
            </a:r>
            <a:r>
              <a:rPr lang="en-ZA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&gt; 0.05)</a:t>
            </a:r>
          </a:p>
        </p:txBody>
      </p:sp>
    </p:spTree>
    <p:extLst>
      <p:ext uri="{BB962C8B-B14F-4D97-AF65-F5344CB8AC3E}">
        <p14:creationId xmlns:p14="http://schemas.microsoft.com/office/powerpoint/2010/main" val="4281026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150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Ursula Kana</dc:creator>
  <cp:lastModifiedBy>Ursula Kana</cp:lastModifiedBy>
  <cp:revision>1</cp:revision>
  <dcterms:created xsi:type="dcterms:W3CDTF">2025-03-20T08:39:52Z</dcterms:created>
  <dcterms:modified xsi:type="dcterms:W3CDTF">2025-03-20T08:48:31Z</dcterms:modified>
</cp:coreProperties>
</file>